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68" r:id="rId6"/>
    <p:sldId id="258" r:id="rId7"/>
    <p:sldId id="269" r:id="rId8"/>
    <p:sldId id="260" r:id="rId9"/>
    <p:sldId id="271" r:id="rId10"/>
    <p:sldId id="275" r:id="rId11"/>
    <p:sldId id="276" r:id="rId12"/>
    <p:sldId id="274"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B3E"/>
    <a:srgbClr val="00B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530" autoAdjust="0"/>
  </p:normalViewPr>
  <p:slideViewPr>
    <p:cSldViewPr>
      <p:cViewPr varScale="1">
        <p:scale>
          <a:sx n="88" d="100"/>
          <a:sy n="88" d="100"/>
        </p:scale>
        <p:origin x="1470" y="114"/>
      </p:cViewPr>
      <p:guideLst/>
    </p:cSldViewPr>
  </p:slideViewPr>
  <p:notesTextViewPr>
    <p:cViewPr>
      <p:scale>
        <a:sx n="1" d="1"/>
        <a:sy n="1" d="1"/>
      </p:scale>
      <p:origin x="0" y="0"/>
    </p:cViewPr>
  </p:notesTextViewPr>
  <p:notesViewPr>
    <p:cSldViewPr>
      <p:cViewPr varScale="1">
        <p:scale>
          <a:sx n="54" d="100"/>
          <a:sy n="54" d="100"/>
        </p:scale>
        <p:origin x="196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03988C9-FFCB-4A2A-B47F-7F06E3EBA335}" type="datetimeFigureOut">
              <a:rPr lang="en-GB" smtClean="0"/>
              <a:t>30/05/2022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0761BC2-4029-40FB-A7DF-D6120809FFC0}" type="slidenum">
              <a:rPr lang="en-GB" smtClean="0"/>
              <a:t>‹#›</a:t>
            </a:fld>
            <a:endParaRPr lang="en-GB"/>
          </a:p>
        </p:txBody>
      </p:sp>
    </p:spTree>
    <p:extLst>
      <p:ext uri="{BB962C8B-B14F-4D97-AF65-F5344CB8AC3E}">
        <p14:creationId xmlns:p14="http://schemas.microsoft.com/office/powerpoint/2010/main" val="108096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31C9F34-E235-4A87-8C94-A5A82D0FC951}" type="datetimeFigureOut">
              <a:rPr lang="en-GB" smtClean="0"/>
              <a:t>30/05/2022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C5CB15D-EAE0-4635-9CBE-1C7D29C616B5}" type="slidenum">
              <a:rPr lang="en-GB" smtClean="0"/>
              <a:t>‹#›</a:t>
            </a:fld>
            <a:endParaRPr lang="en-GB"/>
          </a:p>
        </p:txBody>
      </p:sp>
    </p:spTree>
    <p:extLst>
      <p:ext uri="{BB962C8B-B14F-4D97-AF65-F5344CB8AC3E}">
        <p14:creationId xmlns:p14="http://schemas.microsoft.com/office/powerpoint/2010/main" val="356056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5CB15D-EAE0-4635-9CBE-1C7D29C616B5}" type="slidenum">
              <a:rPr lang="en-GB" smtClean="0"/>
              <a:t>1</a:t>
            </a:fld>
            <a:endParaRPr lang="en-GB"/>
          </a:p>
        </p:txBody>
      </p:sp>
    </p:spTree>
    <p:extLst>
      <p:ext uri="{BB962C8B-B14F-4D97-AF65-F5344CB8AC3E}">
        <p14:creationId xmlns:p14="http://schemas.microsoft.com/office/powerpoint/2010/main" val="342880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5CB15D-EAE0-4635-9CBE-1C7D29C616B5}" type="slidenum">
              <a:rPr lang="en-GB" smtClean="0"/>
              <a:t>2</a:t>
            </a:fld>
            <a:endParaRPr lang="en-GB"/>
          </a:p>
        </p:txBody>
      </p:sp>
    </p:spTree>
    <p:extLst>
      <p:ext uri="{BB962C8B-B14F-4D97-AF65-F5344CB8AC3E}">
        <p14:creationId xmlns:p14="http://schemas.microsoft.com/office/powerpoint/2010/main" val="3623569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018056"/>
            <a:ext cx="4788049" cy="609078"/>
          </a:xfrm>
        </p:spPr>
        <p:txBody>
          <a:bodyPr anchor="b">
            <a:normAutofit/>
          </a:bodyPr>
          <a:lstStyle>
            <a:lvl1pPr algn="l">
              <a:lnSpc>
                <a:spcPct val="100000"/>
              </a:lnSpc>
              <a:spcAft>
                <a:spcPts val="4300"/>
              </a:spcAft>
              <a:defRPr sz="3000" b="1" spc="-150" baseline="0">
                <a:solidFill>
                  <a:schemeClr val="bg1"/>
                </a:solidFill>
                <a:latin typeface="Arial" panose="020B0604020202020204" pitchFamily="34" charset="0"/>
                <a:cs typeface="Arial" panose="020B0604020202020204" pitchFamily="34" charset="0"/>
              </a:defRPr>
            </a:lvl1pPr>
          </a:lstStyle>
          <a:p>
            <a:r>
              <a:rPr lang="en-US" dirty="0"/>
              <a:t>Title of presentation</a:t>
            </a:r>
            <a:endParaRPr lang="en-GB" dirty="0"/>
          </a:p>
        </p:txBody>
      </p:sp>
      <p:sp>
        <p:nvSpPr>
          <p:cNvPr id="3" name="Subtitle 2"/>
          <p:cNvSpPr>
            <a:spLocks noGrp="1"/>
          </p:cNvSpPr>
          <p:nvPr>
            <p:ph type="subTitle" idx="1" hasCustomPrompt="1"/>
          </p:nvPr>
        </p:nvSpPr>
        <p:spPr>
          <a:xfrm>
            <a:off x="838200" y="2627134"/>
            <a:ext cx="4788049" cy="1524616"/>
          </a:xfrm>
        </p:spPr>
        <p:txBody>
          <a:bodyPr>
            <a:normAutofit/>
          </a:bodyPr>
          <a:lstStyle>
            <a:lvl1pPr marL="0" indent="0" algn="l">
              <a:lnSpc>
                <a:spcPct val="100000"/>
              </a:lnSpc>
              <a:spcBef>
                <a:spcPts val="0"/>
              </a:spcBef>
              <a:spcAft>
                <a:spcPts val="4300"/>
              </a:spcAft>
              <a:buNone/>
              <a:defRPr sz="3000" spc="-15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to go here to sum up what the presentation is about, maximum of up to three lines</a:t>
            </a:r>
            <a:endParaRPr lang="en-GB" dirty="0"/>
          </a:p>
        </p:txBody>
      </p:sp>
      <p:sp>
        <p:nvSpPr>
          <p:cNvPr id="4" name="Date Placeholder 3"/>
          <p:cNvSpPr>
            <a:spLocks noGrp="1"/>
          </p:cNvSpPr>
          <p:nvPr>
            <p:ph type="dt" sz="half" idx="10"/>
          </p:nvPr>
        </p:nvSpPr>
        <p:spPr>
          <a:xfrm>
            <a:off x="838199" y="5895524"/>
            <a:ext cx="3686299" cy="365125"/>
          </a:xfrm>
          <a:prstGeom prst="rect">
            <a:avLst/>
          </a:prstGeom>
        </p:spPr>
        <p:txBody>
          <a:bodyPr/>
          <a:lstStyle>
            <a:lvl1pPr>
              <a:spcAft>
                <a:spcPts val="3600"/>
              </a:spcAft>
              <a:defRPr sz="3000" i="1">
                <a:solidFill>
                  <a:schemeClr val="bg1"/>
                </a:solidFill>
                <a:latin typeface="Times New Roman" panose="02020603050405020304" pitchFamily="18" charset="0"/>
                <a:cs typeface="Times New Roman" panose="02020603050405020304" pitchFamily="18" charset="0"/>
              </a:defRPr>
            </a:lvl1pPr>
          </a:lstStyle>
          <a:p>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096" y="768096"/>
            <a:ext cx="1798530" cy="630936"/>
          </a:xfrm>
          <a:prstGeom prst="rect">
            <a:avLst/>
          </a:prstGeom>
        </p:spPr>
      </p:pic>
      <p:sp>
        <p:nvSpPr>
          <p:cNvPr id="6" name="Flowchart: Manual Input 5"/>
          <p:cNvSpPr/>
          <p:nvPr userDrawn="1"/>
        </p:nvSpPr>
        <p:spPr bwMode="auto">
          <a:xfrm>
            <a:off x="5327679" y="2264046"/>
            <a:ext cx="6869808" cy="460347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3985"/>
              <a:gd name="connsiteY0" fmla="*/ 10568 h 10568"/>
              <a:gd name="connsiteX1" fmla="*/ 13985 w 13985"/>
              <a:gd name="connsiteY1" fmla="*/ 0 h 10568"/>
              <a:gd name="connsiteX2" fmla="*/ 13985 w 13985"/>
              <a:gd name="connsiteY2" fmla="*/ 10000 h 10568"/>
              <a:gd name="connsiteX3" fmla="*/ 3985 w 13985"/>
              <a:gd name="connsiteY3" fmla="*/ 10000 h 10568"/>
              <a:gd name="connsiteX4" fmla="*/ 0 w 13985"/>
              <a:gd name="connsiteY4" fmla="*/ 10568 h 10568"/>
              <a:gd name="connsiteX0" fmla="*/ 0 w 18792"/>
              <a:gd name="connsiteY0" fmla="*/ 10568 h 10571"/>
              <a:gd name="connsiteX1" fmla="*/ 13985 w 18792"/>
              <a:gd name="connsiteY1" fmla="*/ 0 h 10571"/>
              <a:gd name="connsiteX2" fmla="*/ 13985 w 18792"/>
              <a:gd name="connsiteY2" fmla="*/ 10000 h 10571"/>
              <a:gd name="connsiteX3" fmla="*/ 18792 w 18792"/>
              <a:gd name="connsiteY3" fmla="*/ 10571 h 10571"/>
              <a:gd name="connsiteX4" fmla="*/ 0 w 18792"/>
              <a:gd name="connsiteY4" fmla="*/ 10568 h 10571"/>
              <a:gd name="connsiteX0" fmla="*/ 0 w 18792"/>
              <a:gd name="connsiteY0" fmla="*/ 11325 h 11328"/>
              <a:gd name="connsiteX1" fmla="*/ 13985 w 18792"/>
              <a:gd name="connsiteY1" fmla="*/ 757 h 11328"/>
              <a:gd name="connsiteX2" fmla="*/ 18638 w 18792"/>
              <a:gd name="connsiteY2" fmla="*/ 0 h 11328"/>
              <a:gd name="connsiteX3" fmla="*/ 18792 w 18792"/>
              <a:gd name="connsiteY3" fmla="*/ 11328 h 11328"/>
              <a:gd name="connsiteX4" fmla="*/ 0 w 18792"/>
              <a:gd name="connsiteY4" fmla="*/ 11325 h 11328"/>
              <a:gd name="connsiteX0" fmla="*/ 0 w 18792"/>
              <a:gd name="connsiteY0" fmla="*/ 11496 h 11499"/>
              <a:gd name="connsiteX1" fmla="*/ 7070 w 18792"/>
              <a:gd name="connsiteY1" fmla="*/ 0 h 11499"/>
              <a:gd name="connsiteX2" fmla="*/ 18638 w 18792"/>
              <a:gd name="connsiteY2" fmla="*/ 171 h 11499"/>
              <a:gd name="connsiteX3" fmla="*/ 18792 w 18792"/>
              <a:gd name="connsiteY3" fmla="*/ 11499 h 11499"/>
              <a:gd name="connsiteX4" fmla="*/ 0 w 18792"/>
              <a:gd name="connsiteY4" fmla="*/ 11496 h 11499"/>
              <a:gd name="connsiteX0" fmla="*/ 0 w 18792"/>
              <a:gd name="connsiteY0" fmla="*/ 11496 h 11499"/>
              <a:gd name="connsiteX1" fmla="*/ 7070 w 18792"/>
              <a:gd name="connsiteY1" fmla="*/ 0 h 11499"/>
              <a:gd name="connsiteX2" fmla="*/ 10283 w 18792"/>
              <a:gd name="connsiteY2" fmla="*/ 3955 h 11499"/>
              <a:gd name="connsiteX3" fmla="*/ 18792 w 18792"/>
              <a:gd name="connsiteY3" fmla="*/ 11499 h 11499"/>
              <a:gd name="connsiteX4" fmla="*/ 0 w 18792"/>
              <a:gd name="connsiteY4" fmla="*/ 11496 h 11499"/>
              <a:gd name="connsiteX0" fmla="*/ 0 w 18792"/>
              <a:gd name="connsiteY0" fmla="*/ 11515 h 11518"/>
              <a:gd name="connsiteX1" fmla="*/ 7070 w 18792"/>
              <a:gd name="connsiteY1" fmla="*/ 19 h 11518"/>
              <a:gd name="connsiteX2" fmla="*/ 18741 w 18792"/>
              <a:gd name="connsiteY2" fmla="*/ 0 h 11518"/>
              <a:gd name="connsiteX3" fmla="*/ 18792 w 18792"/>
              <a:gd name="connsiteY3" fmla="*/ 11518 h 11518"/>
              <a:gd name="connsiteX4" fmla="*/ 0 w 18792"/>
              <a:gd name="connsiteY4" fmla="*/ 11515 h 11518"/>
              <a:gd name="connsiteX0" fmla="*/ 0 w 18744"/>
              <a:gd name="connsiteY0" fmla="*/ 11515 h 11515"/>
              <a:gd name="connsiteX1" fmla="*/ 7070 w 18744"/>
              <a:gd name="connsiteY1" fmla="*/ 19 h 11515"/>
              <a:gd name="connsiteX2" fmla="*/ 18741 w 18744"/>
              <a:gd name="connsiteY2" fmla="*/ 0 h 11515"/>
              <a:gd name="connsiteX3" fmla="*/ 18342 w 18744"/>
              <a:gd name="connsiteY3" fmla="*/ 11018 h 11515"/>
              <a:gd name="connsiteX4" fmla="*/ 0 w 18744"/>
              <a:gd name="connsiteY4" fmla="*/ 11515 h 11515"/>
              <a:gd name="connsiteX0" fmla="*/ 0 w 18751"/>
              <a:gd name="connsiteY0" fmla="*/ 11515 h 11518"/>
              <a:gd name="connsiteX1" fmla="*/ 7070 w 18751"/>
              <a:gd name="connsiteY1" fmla="*/ 19 h 11518"/>
              <a:gd name="connsiteX2" fmla="*/ 18741 w 18751"/>
              <a:gd name="connsiteY2" fmla="*/ 0 h 11518"/>
              <a:gd name="connsiteX3" fmla="*/ 18695 w 18751"/>
              <a:gd name="connsiteY3" fmla="*/ 11518 h 11518"/>
              <a:gd name="connsiteX4" fmla="*/ 0 w 18751"/>
              <a:gd name="connsiteY4" fmla="*/ 11515 h 11518"/>
              <a:gd name="connsiteX0" fmla="*/ 0 w 18186"/>
              <a:gd name="connsiteY0" fmla="*/ 11241 h 11518"/>
              <a:gd name="connsiteX1" fmla="*/ 6505 w 18186"/>
              <a:gd name="connsiteY1" fmla="*/ 19 h 11518"/>
              <a:gd name="connsiteX2" fmla="*/ 18176 w 18186"/>
              <a:gd name="connsiteY2" fmla="*/ 0 h 11518"/>
              <a:gd name="connsiteX3" fmla="*/ 18130 w 18186"/>
              <a:gd name="connsiteY3" fmla="*/ 11518 h 11518"/>
              <a:gd name="connsiteX4" fmla="*/ 0 w 18186"/>
              <a:gd name="connsiteY4" fmla="*/ 11241 h 11518"/>
              <a:gd name="connsiteX0" fmla="*/ 0 w 18584"/>
              <a:gd name="connsiteY0" fmla="*/ 11521 h 11521"/>
              <a:gd name="connsiteX1" fmla="*/ 6903 w 18584"/>
              <a:gd name="connsiteY1" fmla="*/ 19 h 11521"/>
              <a:gd name="connsiteX2" fmla="*/ 18574 w 18584"/>
              <a:gd name="connsiteY2" fmla="*/ 0 h 11521"/>
              <a:gd name="connsiteX3" fmla="*/ 18528 w 18584"/>
              <a:gd name="connsiteY3" fmla="*/ 11518 h 11521"/>
              <a:gd name="connsiteX4" fmla="*/ 0 w 18584"/>
              <a:gd name="connsiteY4" fmla="*/ 11521 h 11521"/>
              <a:gd name="connsiteX0" fmla="*/ 0 w 18528"/>
              <a:gd name="connsiteY0" fmla="*/ 11502 h 11502"/>
              <a:gd name="connsiteX1" fmla="*/ 6903 w 18528"/>
              <a:gd name="connsiteY1" fmla="*/ 0 h 11502"/>
              <a:gd name="connsiteX2" fmla="*/ 17392 w 18528"/>
              <a:gd name="connsiteY2" fmla="*/ 124 h 11502"/>
              <a:gd name="connsiteX3" fmla="*/ 18528 w 18528"/>
              <a:gd name="connsiteY3" fmla="*/ 11499 h 11502"/>
              <a:gd name="connsiteX4" fmla="*/ 0 w 18528"/>
              <a:gd name="connsiteY4" fmla="*/ 11502 h 11502"/>
              <a:gd name="connsiteX0" fmla="*/ 0 w 18528"/>
              <a:gd name="connsiteY0" fmla="*/ 11502 h 11502"/>
              <a:gd name="connsiteX1" fmla="*/ 6903 w 18528"/>
              <a:gd name="connsiteY1" fmla="*/ 0 h 11502"/>
              <a:gd name="connsiteX2" fmla="*/ 18497 w 18528"/>
              <a:gd name="connsiteY2" fmla="*/ 76 h 11502"/>
              <a:gd name="connsiteX3" fmla="*/ 18528 w 18528"/>
              <a:gd name="connsiteY3" fmla="*/ 11499 h 11502"/>
              <a:gd name="connsiteX4" fmla="*/ 0 w 18528"/>
              <a:gd name="connsiteY4" fmla="*/ 11502 h 11502"/>
              <a:gd name="connsiteX0" fmla="*/ 0 w 18769"/>
              <a:gd name="connsiteY0" fmla="*/ 11502 h 11502"/>
              <a:gd name="connsiteX1" fmla="*/ 6903 w 18769"/>
              <a:gd name="connsiteY1" fmla="*/ 0 h 11502"/>
              <a:gd name="connsiteX2" fmla="*/ 18764 w 18769"/>
              <a:gd name="connsiteY2" fmla="*/ 1104 h 11502"/>
              <a:gd name="connsiteX3" fmla="*/ 18528 w 18769"/>
              <a:gd name="connsiteY3" fmla="*/ 11499 h 11502"/>
              <a:gd name="connsiteX4" fmla="*/ 0 w 18769"/>
              <a:gd name="connsiteY4" fmla="*/ 11502 h 11502"/>
              <a:gd name="connsiteX0" fmla="*/ 0 w 18533"/>
              <a:gd name="connsiteY0" fmla="*/ 11502 h 11502"/>
              <a:gd name="connsiteX1" fmla="*/ 6903 w 18533"/>
              <a:gd name="connsiteY1" fmla="*/ 0 h 11502"/>
              <a:gd name="connsiteX2" fmla="*/ 18517 w 18533"/>
              <a:gd name="connsiteY2" fmla="*/ 19 h 11502"/>
              <a:gd name="connsiteX3" fmla="*/ 18528 w 18533"/>
              <a:gd name="connsiteY3" fmla="*/ 11499 h 11502"/>
              <a:gd name="connsiteX4" fmla="*/ 0 w 18533"/>
              <a:gd name="connsiteY4" fmla="*/ 11502 h 11502"/>
              <a:gd name="connsiteX0" fmla="*/ 0 w 18528"/>
              <a:gd name="connsiteY0" fmla="*/ 11502 h 11502"/>
              <a:gd name="connsiteX1" fmla="*/ 6903 w 18528"/>
              <a:gd name="connsiteY1" fmla="*/ 0 h 11502"/>
              <a:gd name="connsiteX2" fmla="*/ 18517 w 18528"/>
              <a:gd name="connsiteY2" fmla="*/ 19 h 11502"/>
              <a:gd name="connsiteX3" fmla="*/ 18528 w 18528"/>
              <a:gd name="connsiteY3" fmla="*/ 11499 h 11502"/>
              <a:gd name="connsiteX4" fmla="*/ 0 w 18528"/>
              <a:gd name="connsiteY4" fmla="*/ 11502 h 11502"/>
              <a:gd name="connsiteX0" fmla="*/ 0 w 18528"/>
              <a:gd name="connsiteY0" fmla="*/ 11502 h 11502"/>
              <a:gd name="connsiteX1" fmla="*/ 6903 w 18528"/>
              <a:gd name="connsiteY1" fmla="*/ 0 h 11502"/>
              <a:gd name="connsiteX2" fmla="*/ 18517 w 18528"/>
              <a:gd name="connsiteY2" fmla="*/ 19 h 11502"/>
              <a:gd name="connsiteX3" fmla="*/ 18528 w 18528"/>
              <a:gd name="connsiteY3" fmla="*/ 11499 h 11502"/>
              <a:gd name="connsiteX4" fmla="*/ 0 w 18528"/>
              <a:gd name="connsiteY4" fmla="*/ 11502 h 11502"/>
              <a:gd name="connsiteX0" fmla="*/ 0 w 18528"/>
              <a:gd name="connsiteY0" fmla="*/ 11502 h 11502"/>
              <a:gd name="connsiteX1" fmla="*/ 6903 w 18528"/>
              <a:gd name="connsiteY1" fmla="*/ 0 h 11502"/>
              <a:gd name="connsiteX2" fmla="*/ 18517 w 18528"/>
              <a:gd name="connsiteY2" fmla="*/ 19 h 11502"/>
              <a:gd name="connsiteX3" fmla="*/ 18528 w 18528"/>
              <a:gd name="connsiteY3" fmla="*/ 11499 h 11502"/>
              <a:gd name="connsiteX4" fmla="*/ 0 w 18528"/>
              <a:gd name="connsiteY4" fmla="*/ 11502 h 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8" h="11502">
                <a:moveTo>
                  <a:pt x="0" y="11502"/>
                </a:moveTo>
                <a:lnTo>
                  <a:pt x="6903" y="0"/>
                </a:lnTo>
                <a:lnTo>
                  <a:pt x="18517" y="19"/>
                </a:lnTo>
                <a:cubicBezTo>
                  <a:pt x="18507" y="3890"/>
                  <a:pt x="18518" y="7647"/>
                  <a:pt x="18528" y="11499"/>
                </a:cubicBezTo>
                <a:lnTo>
                  <a:pt x="0" y="11502"/>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dirty="0"/>
          </a:p>
        </p:txBody>
      </p:sp>
      <p:sp>
        <p:nvSpPr>
          <p:cNvPr id="9" name="Flowchart: Manual Input 5"/>
          <p:cNvSpPr/>
          <p:nvPr userDrawn="1"/>
        </p:nvSpPr>
        <p:spPr bwMode="auto">
          <a:xfrm>
            <a:off x="7859486" y="-10878"/>
            <a:ext cx="4348887" cy="23238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3985"/>
              <a:gd name="connsiteY0" fmla="*/ 10568 h 10568"/>
              <a:gd name="connsiteX1" fmla="*/ 13985 w 13985"/>
              <a:gd name="connsiteY1" fmla="*/ 0 h 10568"/>
              <a:gd name="connsiteX2" fmla="*/ 13985 w 13985"/>
              <a:gd name="connsiteY2" fmla="*/ 10000 h 10568"/>
              <a:gd name="connsiteX3" fmla="*/ 3985 w 13985"/>
              <a:gd name="connsiteY3" fmla="*/ 10000 h 10568"/>
              <a:gd name="connsiteX4" fmla="*/ 0 w 13985"/>
              <a:gd name="connsiteY4" fmla="*/ 10568 h 10568"/>
              <a:gd name="connsiteX0" fmla="*/ 0 w 18792"/>
              <a:gd name="connsiteY0" fmla="*/ 10568 h 10571"/>
              <a:gd name="connsiteX1" fmla="*/ 13985 w 18792"/>
              <a:gd name="connsiteY1" fmla="*/ 0 h 10571"/>
              <a:gd name="connsiteX2" fmla="*/ 13985 w 18792"/>
              <a:gd name="connsiteY2" fmla="*/ 10000 h 10571"/>
              <a:gd name="connsiteX3" fmla="*/ 18792 w 18792"/>
              <a:gd name="connsiteY3" fmla="*/ 10571 h 10571"/>
              <a:gd name="connsiteX4" fmla="*/ 0 w 18792"/>
              <a:gd name="connsiteY4" fmla="*/ 10568 h 10571"/>
              <a:gd name="connsiteX0" fmla="*/ 0 w 18792"/>
              <a:gd name="connsiteY0" fmla="*/ 11325 h 11328"/>
              <a:gd name="connsiteX1" fmla="*/ 13985 w 18792"/>
              <a:gd name="connsiteY1" fmla="*/ 757 h 11328"/>
              <a:gd name="connsiteX2" fmla="*/ 18638 w 18792"/>
              <a:gd name="connsiteY2" fmla="*/ 0 h 11328"/>
              <a:gd name="connsiteX3" fmla="*/ 18792 w 18792"/>
              <a:gd name="connsiteY3" fmla="*/ 11328 h 11328"/>
              <a:gd name="connsiteX4" fmla="*/ 0 w 18792"/>
              <a:gd name="connsiteY4" fmla="*/ 11325 h 11328"/>
              <a:gd name="connsiteX0" fmla="*/ 0 w 18792"/>
              <a:gd name="connsiteY0" fmla="*/ 11496 h 11499"/>
              <a:gd name="connsiteX1" fmla="*/ 7070 w 18792"/>
              <a:gd name="connsiteY1" fmla="*/ 0 h 11499"/>
              <a:gd name="connsiteX2" fmla="*/ 18638 w 18792"/>
              <a:gd name="connsiteY2" fmla="*/ 171 h 11499"/>
              <a:gd name="connsiteX3" fmla="*/ 18792 w 18792"/>
              <a:gd name="connsiteY3" fmla="*/ 11499 h 11499"/>
              <a:gd name="connsiteX4" fmla="*/ 0 w 18792"/>
              <a:gd name="connsiteY4" fmla="*/ 11496 h 11499"/>
              <a:gd name="connsiteX0" fmla="*/ 0 w 18792"/>
              <a:gd name="connsiteY0" fmla="*/ 11496 h 11499"/>
              <a:gd name="connsiteX1" fmla="*/ 7070 w 18792"/>
              <a:gd name="connsiteY1" fmla="*/ 0 h 11499"/>
              <a:gd name="connsiteX2" fmla="*/ 10283 w 18792"/>
              <a:gd name="connsiteY2" fmla="*/ 3955 h 11499"/>
              <a:gd name="connsiteX3" fmla="*/ 18792 w 18792"/>
              <a:gd name="connsiteY3" fmla="*/ 11499 h 11499"/>
              <a:gd name="connsiteX4" fmla="*/ 0 w 18792"/>
              <a:gd name="connsiteY4" fmla="*/ 11496 h 11499"/>
              <a:gd name="connsiteX0" fmla="*/ 0 w 18792"/>
              <a:gd name="connsiteY0" fmla="*/ 11515 h 11518"/>
              <a:gd name="connsiteX1" fmla="*/ 7070 w 18792"/>
              <a:gd name="connsiteY1" fmla="*/ 19 h 11518"/>
              <a:gd name="connsiteX2" fmla="*/ 18741 w 18792"/>
              <a:gd name="connsiteY2" fmla="*/ 0 h 11518"/>
              <a:gd name="connsiteX3" fmla="*/ 18792 w 18792"/>
              <a:gd name="connsiteY3" fmla="*/ 11518 h 11518"/>
              <a:gd name="connsiteX4" fmla="*/ 0 w 18792"/>
              <a:gd name="connsiteY4" fmla="*/ 11515 h 11518"/>
              <a:gd name="connsiteX0" fmla="*/ 0 w 18792"/>
              <a:gd name="connsiteY0" fmla="*/ 11515 h 11515"/>
              <a:gd name="connsiteX1" fmla="*/ 7070 w 18792"/>
              <a:gd name="connsiteY1" fmla="*/ 19 h 11515"/>
              <a:gd name="connsiteX2" fmla="*/ 18741 w 18792"/>
              <a:gd name="connsiteY2" fmla="*/ 0 h 11515"/>
              <a:gd name="connsiteX3" fmla="*/ 18792 w 18792"/>
              <a:gd name="connsiteY3" fmla="*/ 4378 h 11515"/>
              <a:gd name="connsiteX4" fmla="*/ 0 w 18792"/>
              <a:gd name="connsiteY4" fmla="*/ 11515 h 11515"/>
              <a:gd name="connsiteX0" fmla="*/ 256 w 11722"/>
              <a:gd name="connsiteY0" fmla="*/ 4708 h 4708"/>
              <a:gd name="connsiteX1" fmla="*/ 0 w 11722"/>
              <a:gd name="connsiteY1" fmla="*/ 19 h 4708"/>
              <a:gd name="connsiteX2" fmla="*/ 11671 w 11722"/>
              <a:gd name="connsiteY2" fmla="*/ 0 h 4708"/>
              <a:gd name="connsiteX3" fmla="*/ 11722 w 11722"/>
              <a:gd name="connsiteY3" fmla="*/ 4378 h 4708"/>
              <a:gd name="connsiteX4" fmla="*/ 256 w 11722"/>
              <a:gd name="connsiteY4" fmla="*/ 4708 h 4708"/>
              <a:gd name="connsiteX0" fmla="*/ 2 w 9784"/>
              <a:gd name="connsiteY0" fmla="*/ 10000 h 10000"/>
              <a:gd name="connsiteX1" fmla="*/ 3139 w 9784"/>
              <a:gd name="connsiteY1" fmla="*/ 394 h 10000"/>
              <a:gd name="connsiteX2" fmla="*/ 9740 w 9784"/>
              <a:gd name="connsiteY2" fmla="*/ 0 h 10000"/>
              <a:gd name="connsiteX3" fmla="*/ 9784 w 9784"/>
              <a:gd name="connsiteY3" fmla="*/ 9299 h 10000"/>
              <a:gd name="connsiteX4" fmla="*/ 2 w 9784"/>
              <a:gd name="connsiteY4" fmla="*/ 10000 h 10000"/>
              <a:gd name="connsiteX0" fmla="*/ 1 w 10201"/>
              <a:gd name="connsiteY0" fmla="*/ 12174 h 12174"/>
              <a:gd name="connsiteX1" fmla="*/ 3409 w 10201"/>
              <a:gd name="connsiteY1" fmla="*/ 394 h 12174"/>
              <a:gd name="connsiteX2" fmla="*/ 10156 w 10201"/>
              <a:gd name="connsiteY2" fmla="*/ 0 h 12174"/>
              <a:gd name="connsiteX3" fmla="*/ 10201 w 10201"/>
              <a:gd name="connsiteY3" fmla="*/ 9299 h 12174"/>
              <a:gd name="connsiteX4" fmla="*/ 1 w 10201"/>
              <a:gd name="connsiteY4" fmla="*/ 12174 h 12174"/>
              <a:gd name="connsiteX0" fmla="*/ 0 w 10200"/>
              <a:gd name="connsiteY0" fmla="*/ 12174 h 12174"/>
              <a:gd name="connsiteX1" fmla="*/ 3408 w 10200"/>
              <a:gd name="connsiteY1" fmla="*/ 394 h 12174"/>
              <a:gd name="connsiteX2" fmla="*/ 10155 w 10200"/>
              <a:gd name="connsiteY2" fmla="*/ 0 h 12174"/>
              <a:gd name="connsiteX3" fmla="*/ 10200 w 10200"/>
              <a:gd name="connsiteY3" fmla="*/ 9299 h 12174"/>
              <a:gd name="connsiteX4" fmla="*/ 0 w 10200"/>
              <a:gd name="connsiteY4" fmla="*/ 12174 h 12174"/>
              <a:gd name="connsiteX0" fmla="*/ 0 w 10200"/>
              <a:gd name="connsiteY0" fmla="*/ 12174 h 12174"/>
              <a:gd name="connsiteX1" fmla="*/ 3408 w 10200"/>
              <a:gd name="connsiteY1" fmla="*/ 394 h 12174"/>
              <a:gd name="connsiteX2" fmla="*/ 10155 w 10200"/>
              <a:gd name="connsiteY2" fmla="*/ 0 h 12174"/>
              <a:gd name="connsiteX3" fmla="*/ 10200 w 10200"/>
              <a:gd name="connsiteY3" fmla="*/ 9299 h 12174"/>
              <a:gd name="connsiteX4" fmla="*/ 0 w 10200"/>
              <a:gd name="connsiteY4" fmla="*/ 12174 h 12174"/>
              <a:gd name="connsiteX0" fmla="*/ 0 w 10167"/>
              <a:gd name="connsiteY0" fmla="*/ 12174 h 12174"/>
              <a:gd name="connsiteX1" fmla="*/ 3408 w 10167"/>
              <a:gd name="connsiteY1" fmla="*/ 394 h 12174"/>
              <a:gd name="connsiteX2" fmla="*/ 10155 w 10167"/>
              <a:gd name="connsiteY2" fmla="*/ 0 h 12174"/>
              <a:gd name="connsiteX3" fmla="*/ 10155 w 10167"/>
              <a:gd name="connsiteY3" fmla="*/ 12079 h 12174"/>
              <a:gd name="connsiteX4" fmla="*/ 0 w 10167"/>
              <a:gd name="connsiteY4" fmla="*/ 12174 h 12174"/>
              <a:gd name="connsiteX0" fmla="*/ 0 w 10167"/>
              <a:gd name="connsiteY0" fmla="*/ 12174 h 12174"/>
              <a:gd name="connsiteX1" fmla="*/ 3094 w 10167"/>
              <a:gd name="connsiteY1" fmla="*/ 192 h 12174"/>
              <a:gd name="connsiteX2" fmla="*/ 10155 w 10167"/>
              <a:gd name="connsiteY2" fmla="*/ 0 h 12174"/>
              <a:gd name="connsiteX3" fmla="*/ 10155 w 10167"/>
              <a:gd name="connsiteY3" fmla="*/ 12079 h 12174"/>
              <a:gd name="connsiteX4" fmla="*/ 0 w 10167"/>
              <a:gd name="connsiteY4" fmla="*/ 12174 h 12174"/>
              <a:gd name="connsiteX0" fmla="*/ 0 w 10167"/>
              <a:gd name="connsiteY0" fmla="*/ 12174 h 12174"/>
              <a:gd name="connsiteX1" fmla="*/ 3128 w 10167"/>
              <a:gd name="connsiteY1" fmla="*/ 141 h 12174"/>
              <a:gd name="connsiteX2" fmla="*/ 10155 w 10167"/>
              <a:gd name="connsiteY2" fmla="*/ 0 h 12174"/>
              <a:gd name="connsiteX3" fmla="*/ 10155 w 10167"/>
              <a:gd name="connsiteY3" fmla="*/ 12079 h 12174"/>
              <a:gd name="connsiteX4" fmla="*/ 0 w 10167"/>
              <a:gd name="connsiteY4" fmla="*/ 12174 h 12174"/>
              <a:gd name="connsiteX0" fmla="*/ 0 w 10155"/>
              <a:gd name="connsiteY0" fmla="*/ 12033 h 12033"/>
              <a:gd name="connsiteX1" fmla="*/ 3128 w 10155"/>
              <a:gd name="connsiteY1" fmla="*/ 0 h 12033"/>
              <a:gd name="connsiteX2" fmla="*/ 9830 w 10155"/>
              <a:gd name="connsiteY2" fmla="*/ 1742 h 12033"/>
              <a:gd name="connsiteX3" fmla="*/ 10155 w 10155"/>
              <a:gd name="connsiteY3" fmla="*/ 11938 h 12033"/>
              <a:gd name="connsiteX4" fmla="*/ 0 w 10155"/>
              <a:gd name="connsiteY4" fmla="*/ 12033 h 12033"/>
              <a:gd name="connsiteX0" fmla="*/ 0 w 10155"/>
              <a:gd name="connsiteY0" fmla="*/ 12035 h 12035"/>
              <a:gd name="connsiteX1" fmla="*/ 3128 w 10155"/>
              <a:gd name="connsiteY1" fmla="*/ 2 h 12035"/>
              <a:gd name="connsiteX2" fmla="*/ 10133 w 10155"/>
              <a:gd name="connsiteY2" fmla="*/ 0 h 12035"/>
              <a:gd name="connsiteX3" fmla="*/ 10155 w 10155"/>
              <a:gd name="connsiteY3" fmla="*/ 11940 h 12035"/>
              <a:gd name="connsiteX4" fmla="*/ 0 w 10155"/>
              <a:gd name="connsiteY4" fmla="*/ 12035 h 12035"/>
              <a:gd name="connsiteX0" fmla="*/ 0 w 10155"/>
              <a:gd name="connsiteY0" fmla="*/ 12035 h 12035"/>
              <a:gd name="connsiteX1" fmla="*/ 3128 w 10155"/>
              <a:gd name="connsiteY1" fmla="*/ 2 h 12035"/>
              <a:gd name="connsiteX2" fmla="*/ 10133 w 10155"/>
              <a:gd name="connsiteY2" fmla="*/ 0 h 12035"/>
              <a:gd name="connsiteX3" fmla="*/ 10155 w 10155"/>
              <a:gd name="connsiteY3" fmla="*/ 11940 h 12035"/>
              <a:gd name="connsiteX4" fmla="*/ 0 w 10155"/>
              <a:gd name="connsiteY4" fmla="*/ 12035 h 12035"/>
              <a:gd name="connsiteX0" fmla="*/ 0 w 10138"/>
              <a:gd name="connsiteY0" fmla="*/ 12035 h 12035"/>
              <a:gd name="connsiteX1" fmla="*/ 3128 w 10138"/>
              <a:gd name="connsiteY1" fmla="*/ 2 h 12035"/>
              <a:gd name="connsiteX2" fmla="*/ 10133 w 10138"/>
              <a:gd name="connsiteY2" fmla="*/ 0 h 12035"/>
              <a:gd name="connsiteX3" fmla="*/ 10138 w 10138"/>
              <a:gd name="connsiteY3" fmla="*/ 11953 h 12035"/>
              <a:gd name="connsiteX4" fmla="*/ 0 w 10138"/>
              <a:gd name="connsiteY4" fmla="*/ 12035 h 12035"/>
              <a:gd name="connsiteX0" fmla="*/ 0 w 10138"/>
              <a:gd name="connsiteY0" fmla="*/ 12035 h 12035"/>
              <a:gd name="connsiteX1" fmla="*/ 3128 w 10138"/>
              <a:gd name="connsiteY1" fmla="*/ 2 h 12035"/>
              <a:gd name="connsiteX2" fmla="*/ 10133 w 10138"/>
              <a:gd name="connsiteY2" fmla="*/ 0 h 12035"/>
              <a:gd name="connsiteX3" fmla="*/ 10138 w 10138"/>
              <a:gd name="connsiteY3" fmla="*/ 11953 h 12035"/>
              <a:gd name="connsiteX4" fmla="*/ 0 w 10138"/>
              <a:gd name="connsiteY4" fmla="*/ 12035 h 12035"/>
              <a:gd name="connsiteX0" fmla="*/ 0 w 10172"/>
              <a:gd name="connsiteY0" fmla="*/ 12010 h 12010"/>
              <a:gd name="connsiteX1" fmla="*/ 3162 w 10172"/>
              <a:gd name="connsiteY1" fmla="*/ 2 h 12010"/>
              <a:gd name="connsiteX2" fmla="*/ 10167 w 10172"/>
              <a:gd name="connsiteY2" fmla="*/ 0 h 12010"/>
              <a:gd name="connsiteX3" fmla="*/ 10172 w 10172"/>
              <a:gd name="connsiteY3" fmla="*/ 11953 h 12010"/>
              <a:gd name="connsiteX4" fmla="*/ 0 w 10172"/>
              <a:gd name="connsiteY4" fmla="*/ 12010 h 12010"/>
              <a:gd name="connsiteX0" fmla="*/ 0 w 10172"/>
              <a:gd name="connsiteY0" fmla="*/ 12010 h 12010"/>
              <a:gd name="connsiteX1" fmla="*/ 3162 w 10172"/>
              <a:gd name="connsiteY1" fmla="*/ 2 h 12010"/>
              <a:gd name="connsiteX2" fmla="*/ 10167 w 10172"/>
              <a:gd name="connsiteY2" fmla="*/ 0 h 12010"/>
              <a:gd name="connsiteX3" fmla="*/ 10172 w 10172"/>
              <a:gd name="connsiteY3" fmla="*/ 11953 h 12010"/>
              <a:gd name="connsiteX4" fmla="*/ 0 w 10172"/>
              <a:gd name="connsiteY4" fmla="*/ 12010 h 12010"/>
              <a:gd name="connsiteX0" fmla="*/ 0 w 10172"/>
              <a:gd name="connsiteY0" fmla="*/ 12010 h 12010"/>
              <a:gd name="connsiteX1" fmla="*/ 3162 w 10172"/>
              <a:gd name="connsiteY1" fmla="*/ 2 h 12010"/>
              <a:gd name="connsiteX2" fmla="*/ 10167 w 10172"/>
              <a:gd name="connsiteY2" fmla="*/ 0 h 12010"/>
              <a:gd name="connsiteX3" fmla="*/ 10172 w 10172"/>
              <a:gd name="connsiteY3" fmla="*/ 11953 h 12010"/>
              <a:gd name="connsiteX4" fmla="*/ 0 w 10172"/>
              <a:gd name="connsiteY4" fmla="*/ 12010 h 12010"/>
              <a:gd name="connsiteX0" fmla="*/ 0 w 10167"/>
              <a:gd name="connsiteY0" fmla="*/ 12010 h 12010"/>
              <a:gd name="connsiteX1" fmla="*/ 3162 w 10167"/>
              <a:gd name="connsiteY1" fmla="*/ 2 h 12010"/>
              <a:gd name="connsiteX2" fmla="*/ 10167 w 10167"/>
              <a:gd name="connsiteY2" fmla="*/ 0 h 12010"/>
              <a:gd name="connsiteX3" fmla="*/ 9114 w 10167"/>
              <a:gd name="connsiteY3" fmla="*/ 9810 h 12010"/>
              <a:gd name="connsiteX4" fmla="*/ 0 w 10167"/>
              <a:gd name="connsiteY4" fmla="*/ 12010 h 12010"/>
              <a:gd name="connsiteX0" fmla="*/ 0 w 10167"/>
              <a:gd name="connsiteY0" fmla="*/ 12010 h 12156"/>
              <a:gd name="connsiteX1" fmla="*/ 3162 w 10167"/>
              <a:gd name="connsiteY1" fmla="*/ 2 h 12156"/>
              <a:gd name="connsiteX2" fmla="*/ 10167 w 10167"/>
              <a:gd name="connsiteY2" fmla="*/ 0 h 12156"/>
              <a:gd name="connsiteX3" fmla="*/ 10029 w 10167"/>
              <a:gd name="connsiteY3" fmla="*/ 12156 h 12156"/>
              <a:gd name="connsiteX4" fmla="*/ 0 w 10167"/>
              <a:gd name="connsiteY4" fmla="*/ 12010 h 12156"/>
              <a:gd name="connsiteX0" fmla="*/ 0 w 10167"/>
              <a:gd name="connsiteY0" fmla="*/ 12010 h 12131"/>
              <a:gd name="connsiteX1" fmla="*/ 3162 w 10167"/>
              <a:gd name="connsiteY1" fmla="*/ 2 h 12131"/>
              <a:gd name="connsiteX2" fmla="*/ 10167 w 10167"/>
              <a:gd name="connsiteY2" fmla="*/ 0 h 12131"/>
              <a:gd name="connsiteX3" fmla="*/ 10152 w 10167"/>
              <a:gd name="connsiteY3" fmla="*/ 12131 h 12131"/>
              <a:gd name="connsiteX4" fmla="*/ 0 w 10167"/>
              <a:gd name="connsiteY4" fmla="*/ 12010 h 12131"/>
              <a:gd name="connsiteX0" fmla="*/ 0 w 10234"/>
              <a:gd name="connsiteY0" fmla="*/ 12124 h 12131"/>
              <a:gd name="connsiteX1" fmla="*/ 3229 w 10234"/>
              <a:gd name="connsiteY1" fmla="*/ 2 h 12131"/>
              <a:gd name="connsiteX2" fmla="*/ 10234 w 10234"/>
              <a:gd name="connsiteY2" fmla="*/ 0 h 12131"/>
              <a:gd name="connsiteX3" fmla="*/ 10219 w 10234"/>
              <a:gd name="connsiteY3" fmla="*/ 12131 h 12131"/>
              <a:gd name="connsiteX4" fmla="*/ 0 w 10234"/>
              <a:gd name="connsiteY4" fmla="*/ 12124 h 12131"/>
              <a:gd name="connsiteX0" fmla="*/ 0 w 10234"/>
              <a:gd name="connsiteY0" fmla="*/ 12124 h 12124"/>
              <a:gd name="connsiteX1" fmla="*/ 3229 w 10234"/>
              <a:gd name="connsiteY1" fmla="*/ 2 h 12124"/>
              <a:gd name="connsiteX2" fmla="*/ 10234 w 10234"/>
              <a:gd name="connsiteY2" fmla="*/ 0 h 12124"/>
              <a:gd name="connsiteX3" fmla="*/ 9967 w 10234"/>
              <a:gd name="connsiteY3" fmla="*/ 11701 h 12124"/>
              <a:gd name="connsiteX4" fmla="*/ 0 w 10234"/>
              <a:gd name="connsiteY4" fmla="*/ 12124 h 12124"/>
              <a:gd name="connsiteX0" fmla="*/ 0 w 10234"/>
              <a:gd name="connsiteY0" fmla="*/ 12124 h 12124"/>
              <a:gd name="connsiteX1" fmla="*/ 3229 w 10234"/>
              <a:gd name="connsiteY1" fmla="*/ 2 h 12124"/>
              <a:gd name="connsiteX2" fmla="*/ 10234 w 10234"/>
              <a:gd name="connsiteY2" fmla="*/ 0 h 12124"/>
              <a:gd name="connsiteX3" fmla="*/ 9395 w 10234"/>
              <a:gd name="connsiteY3" fmla="*/ 11019 h 12124"/>
              <a:gd name="connsiteX4" fmla="*/ 0 w 10234"/>
              <a:gd name="connsiteY4" fmla="*/ 12124 h 12124"/>
              <a:gd name="connsiteX0" fmla="*/ 0 w 10234"/>
              <a:gd name="connsiteY0" fmla="*/ 12124 h 12131"/>
              <a:gd name="connsiteX1" fmla="*/ 3229 w 10234"/>
              <a:gd name="connsiteY1" fmla="*/ 2 h 12131"/>
              <a:gd name="connsiteX2" fmla="*/ 10234 w 10234"/>
              <a:gd name="connsiteY2" fmla="*/ 0 h 12131"/>
              <a:gd name="connsiteX3" fmla="*/ 10213 w 10234"/>
              <a:gd name="connsiteY3" fmla="*/ 12131 h 12131"/>
              <a:gd name="connsiteX4" fmla="*/ 0 w 10234"/>
              <a:gd name="connsiteY4" fmla="*/ 12124 h 12131"/>
              <a:gd name="connsiteX0" fmla="*/ 0 w 10234"/>
              <a:gd name="connsiteY0" fmla="*/ 12274 h 12281"/>
              <a:gd name="connsiteX1" fmla="*/ 3184 w 10234"/>
              <a:gd name="connsiteY1" fmla="*/ 0 h 12281"/>
              <a:gd name="connsiteX2" fmla="*/ 10234 w 10234"/>
              <a:gd name="connsiteY2" fmla="*/ 150 h 12281"/>
              <a:gd name="connsiteX3" fmla="*/ 10213 w 10234"/>
              <a:gd name="connsiteY3" fmla="*/ 12281 h 12281"/>
              <a:gd name="connsiteX4" fmla="*/ 0 w 10234"/>
              <a:gd name="connsiteY4" fmla="*/ 12274 h 12281"/>
              <a:gd name="connsiteX0" fmla="*/ 0 w 10884"/>
              <a:gd name="connsiteY0" fmla="*/ 13792 h 13799"/>
              <a:gd name="connsiteX1" fmla="*/ 3184 w 10884"/>
              <a:gd name="connsiteY1" fmla="*/ 1518 h 13799"/>
              <a:gd name="connsiteX2" fmla="*/ 10884 w 10884"/>
              <a:gd name="connsiteY2" fmla="*/ 0 h 13799"/>
              <a:gd name="connsiteX3" fmla="*/ 10213 w 10884"/>
              <a:gd name="connsiteY3" fmla="*/ 13799 h 13799"/>
              <a:gd name="connsiteX4" fmla="*/ 0 w 10884"/>
              <a:gd name="connsiteY4" fmla="*/ 13792 h 13799"/>
              <a:gd name="connsiteX0" fmla="*/ 0 w 10234"/>
              <a:gd name="connsiteY0" fmla="*/ 12326 h 12333"/>
              <a:gd name="connsiteX1" fmla="*/ 3184 w 10234"/>
              <a:gd name="connsiteY1" fmla="*/ 52 h 12333"/>
              <a:gd name="connsiteX2" fmla="*/ 10234 w 10234"/>
              <a:gd name="connsiteY2" fmla="*/ 0 h 12333"/>
              <a:gd name="connsiteX3" fmla="*/ 10213 w 10234"/>
              <a:gd name="connsiteY3" fmla="*/ 12333 h 12333"/>
              <a:gd name="connsiteX4" fmla="*/ 0 w 10234"/>
              <a:gd name="connsiteY4" fmla="*/ 12326 h 1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4" h="12333">
                <a:moveTo>
                  <a:pt x="0" y="12326"/>
                </a:moveTo>
                <a:cubicBezTo>
                  <a:pt x="1265" y="7389"/>
                  <a:pt x="1881" y="4901"/>
                  <a:pt x="3184" y="52"/>
                </a:cubicBezTo>
                <a:lnTo>
                  <a:pt x="10234" y="0"/>
                </a:lnTo>
                <a:cubicBezTo>
                  <a:pt x="10240" y="8033"/>
                  <a:pt x="10207" y="4326"/>
                  <a:pt x="10213" y="12333"/>
                </a:cubicBezTo>
                <a:lnTo>
                  <a:pt x="0" y="12326"/>
                </a:lnTo>
                <a:close/>
              </a:path>
            </a:pathLst>
          </a:custGeom>
          <a:solidFill>
            <a:srgbClr val="313B3E"/>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sp>
        <p:nvSpPr>
          <p:cNvPr id="7" name="Parallelogram 6"/>
          <p:cNvSpPr/>
          <p:nvPr userDrawn="1"/>
        </p:nvSpPr>
        <p:spPr bwMode="auto">
          <a:xfrm>
            <a:off x="4873919" y="-9526"/>
            <a:ext cx="4403432" cy="6877050"/>
          </a:xfrm>
          <a:custGeom>
            <a:avLst/>
            <a:gdLst>
              <a:gd name="connsiteX0" fmla="*/ 0 w 2098382"/>
              <a:gd name="connsiteY0" fmla="*/ 5334000 h 5334000"/>
              <a:gd name="connsiteX1" fmla="*/ 524596 w 2098382"/>
              <a:gd name="connsiteY1" fmla="*/ 0 h 5334000"/>
              <a:gd name="connsiteX2" fmla="*/ 2098382 w 2098382"/>
              <a:gd name="connsiteY2" fmla="*/ 0 h 5334000"/>
              <a:gd name="connsiteX3" fmla="*/ 1573787 w 2098382"/>
              <a:gd name="connsiteY3" fmla="*/ 5334000 h 5334000"/>
              <a:gd name="connsiteX4" fmla="*/ 0 w 2098382"/>
              <a:gd name="connsiteY4" fmla="*/ 5334000 h 5334000"/>
              <a:gd name="connsiteX0" fmla="*/ 0 w 4222457"/>
              <a:gd name="connsiteY0" fmla="*/ 7781925 h 7781925"/>
              <a:gd name="connsiteX1" fmla="*/ 524596 w 4222457"/>
              <a:gd name="connsiteY1" fmla="*/ 2447925 h 7781925"/>
              <a:gd name="connsiteX2" fmla="*/ 4222457 w 4222457"/>
              <a:gd name="connsiteY2" fmla="*/ 0 h 7781925"/>
              <a:gd name="connsiteX3" fmla="*/ 1573787 w 4222457"/>
              <a:gd name="connsiteY3" fmla="*/ 7781925 h 7781925"/>
              <a:gd name="connsiteX4" fmla="*/ 0 w 4222457"/>
              <a:gd name="connsiteY4" fmla="*/ 7781925 h 7781925"/>
              <a:gd name="connsiteX0" fmla="*/ 0 w 4222457"/>
              <a:gd name="connsiteY0" fmla="*/ 7810500 h 7810500"/>
              <a:gd name="connsiteX1" fmla="*/ 3934546 w 4222457"/>
              <a:gd name="connsiteY1" fmla="*/ 0 h 7810500"/>
              <a:gd name="connsiteX2" fmla="*/ 4222457 w 4222457"/>
              <a:gd name="connsiteY2" fmla="*/ 28575 h 7810500"/>
              <a:gd name="connsiteX3" fmla="*/ 1573787 w 4222457"/>
              <a:gd name="connsiteY3" fmla="*/ 7810500 h 7810500"/>
              <a:gd name="connsiteX4" fmla="*/ 0 w 4222457"/>
              <a:gd name="connsiteY4" fmla="*/ 7810500 h 7810500"/>
              <a:gd name="connsiteX0" fmla="*/ 0 w 4336757"/>
              <a:gd name="connsiteY0" fmla="*/ 6905625 h 7810500"/>
              <a:gd name="connsiteX1" fmla="*/ 4048846 w 4336757"/>
              <a:gd name="connsiteY1" fmla="*/ 0 h 7810500"/>
              <a:gd name="connsiteX2" fmla="*/ 4336757 w 4336757"/>
              <a:gd name="connsiteY2" fmla="*/ 28575 h 7810500"/>
              <a:gd name="connsiteX3" fmla="*/ 1688087 w 4336757"/>
              <a:gd name="connsiteY3" fmla="*/ 7810500 h 7810500"/>
              <a:gd name="connsiteX4" fmla="*/ 0 w 4336757"/>
              <a:gd name="connsiteY4" fmla="*/ 6905625 h 7810500"/>
              <a:gd name="connsiteX0" fmla="*/ 0 w 4336757"/>
              <a:gd name="connsiteY0" fmla="*/ 6905625 h 6905625"/>
              <a:gd name="connsiteX1" fmla="*/ 4048846 w 4336757"/>
              <a:gd name="connsiteY1" fmla="*/ 0 h 6905625"/>
              <a:gd name="connsiteX2" fmla="*/ 4336757 w 4336757"/>
              <a:gd name="connsiteY2" fmla="*/ 28575 h 6905625"/>
              <a:gd name="connsiteX3" fmla="*/ 411737 w 4336757"/>
              <a:gd name="connsiteY3" fmla="*/ 6896100 h 6905625"/>
              <a:gd name="connsiteX4" fmla="*/ 0 w 4336757"/>
              <a:gd name="connsiteY4" fmla="*/ 6905625 h 6905625"/>
              <a:gd name="connsiteX0" fmla="*/ 0 w 4336757"/>
              <a:gd name="connsiteY0" fmla="*/ 6877050 h 6877050"/>
              <a:gd name="connsiteX1" fmla="*/ 3972646 w 4336757"/>
              <a:gd name="connsiteY1" fmla="*/ 28575 h 6877050"/>
              <a:gd name="connsiteX2" fmla="*/ 4336757 w 4336757"/>
              <a:gd name="connsiteY2" fmla="*/ 0 h 6877050"/>
              <a:gd name="connsiteX3" fmla="*/ 411737 w 4336757"/>
              <a:gd name="connsiteY3" fmla="*/ 6867525 h 6877050"/>
              <a:gd name="connsiteX4" fmla="*/ 0 w 4336757"/>
              <a:gd name="connsiteY4" fmla="*/ 6877050 h 6877050"/>
              <a:gd name="connsiteX0" fmla="*/ 0 w 4336757"/>
              <a:gd name="connsiteY0" fmla="*/ 6877050 h 6877050"/>
              <a:gd name="connsiteX1" fmla="*/ 3972646 w 4336757"/>
              <a:gd name="connsiteY1" fmla="*/ 28575 h 6877050"/>
              <a:gd name="connsiteX2" fmla="*/ 4336757 w 4336757"/>
              <a:gd name="connsiteY2" fmla="*/ 0 h 6877050"/>
              <a:gd name="connsiteX3" fmla="*/ 468887 w 4336757"/>
              <a:gd name="connsiteY3" fmla="*/ 6867525 h 6877050"/>
              <a:gd name="connsiteX4" fmla="*/ 0 w 4336757"/>
              <a:gd name="connsiteY4" fmla="*/ 6877050 h 6877050"/>
              <a:gd name="connsiteX0" fmla="*/ 0 w 4403432"/>
              <a:gd name="connsiteY0" fmla="*/ 6877050 h 6877050"/>
              <a:gd name="connsiteX1" fmla="*/ 3972646 w 4403432"/>
              <a:gd name="connsiteY1" fmla="*/ 28575 h 6877050"/>
              <a:gd name="connsiteX2" fmla="*/ 4403432 w 4403432"/>
              <a:gd name="connsiteY2" fmla="*/ 0 h 6877050"/>
              <a:gd name="connsiteX3" fmla="*/ 468887 w 4403432"/>
              <a:gd name="connsiteY3" fmla="*/ 6867525 h 6877050"/>
              <a:gd name="connsiteX4" fmla="*/ 0 w 4403432"/>
              <a:gd name="connsiteY4" fmla="*/ 6877050 h 6877050"/>
              <a:gd name="connsiteX0" fmla="*/ 0 w 4403432"/>
              <a:gd name="connsiteY0" fmla="*/ 6877050 h 6877050"/>
              <a:gd name="connsiteX1" fmla="*/ 3982171 w 4403432"/>
              <a:gd name="connsiteY1" fmla="*/ 0 h 6877050"/>
              <a:gd name="connsiteX2" fmla="*/ 4403432 w 4403432"/>
              <a:gd name="connsiteY2" fmla="*/ 0 h 6877050"/>
              <a:gd name="connsiteX3" fmla="*/ 468887 w 4403432"/>
              <a:gd name="connsiteY3" fmla="*/ 6867525 h 6877050"/>
              <a:gd name="connsiteX4" fmla="*/ 0 w 4403432"/>
              <a:gd name="connsiteY4" fmla="*/ 6877050 h 6877050"/>
              <a:gd name="connsiteX0" fmla="*/ 0 w 4403432"/>
              <a:gd name="connsiteY0" fmla="*/ 6877050 h 6877050"/>
              <a:gd name="connsiteX1" fmla="*/ 3982171 w 4403432"/>
              <a:gd name="connsiteY1" fmla="*/ 0 h 6877050"/>
              <a:gd name="connsiteX2" fmla="*/ 4403432 w 4403432"/>
              <a:gd name="connsiteY2" fmla="*/ 0 h 6877050"/>
              <a:gd name="connsiteX3" fmla="*/ 468887 w 4403432"/>
              <a:gd name="connsiteY3" fmla="*/ 6867525 h 6877050"/>
              <a:gd name="connsiteX4" fmla="*/ 0 w 4403432"/>
              <a:gd name="connsiteY4" fmla="*/ 6877050 h 6877050"/>
              <a:gd name="connsiteX0" fmla="*/ 0 w 4403432"/>
              <a:gd name="connsiteY0" fmla="*/ 6877050 h 6877050"/>
              <a:gd name="connsiteX1" fmla="*/ 3982171 w 4403432"/>
              <a:gd name="connsiteY1" fmla="*/ 0 h 6877050"/>
              <a:gd name="connsiteX2" fmla="*/ 4403432 w 4403432"/>
              <a:gd name="connsiteY2" fmla="*/ 0 h 6877050"/>
              <a:gd name="connsiteX3" fmla="*/ 468887 w 4403432"/>
              <a:gd name="connsiteY3" fmla="*/ 6867525 h 6877050"/>
              <a:gd name="connsiteX4" fmla="*/ 0 w 4403432"/>
              <a:gd name="connsiteY4" fmla="*/ 687705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432" h="6877050">
                <a:moveTo>
                  <a:pt x="0" y="6877050"/>
                </a:moveTo>
                <a:cubicBezTo>
                  <a:pt x="1327390" y="4584700"/>
                  <a:pt x="6831" y="6873875"/>
                  <a:pt x="3982171" y="0"/>
                </a:cubicBezTo>
                <a:cubicBezTo>
                  <a:pt x="4398816" y="9525"/>
                  <a:pt x="4263012" y="0"/>
                  <a:pt x="4403432" y="0"/>
                </a:cubicBezTo>
                <a:lnTo>
                  <a:pt x="468887" y="6867525"/>
                </a:lnTo>
                <a:lnTo>
                  <a:pt x="0" y="687705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200000">
            <a:off x="9176390" y="-371911"/>
            <a:ext cx="3362148" cy="5067822"/>
          </a:xfrm>
          <a:prstGeom prst="rect">
            <a:avLst/>
          </a:prstGeom>
        </p:spPr>
      </p:pic>
    </p:spTree>
    <p:extLst>
      <p:ext uri="{BB962C8B-B14F-4D97-AF65-F5344CB8AC3E}">
        <p14:creationId xmlns:p14="http://schemas.microsoft.com/office/powerpoint/2010/main" val="1800782371"/>
      </p:ext>
    </p:extLst>
  </p:cSld>
  <p:clrMapOvr>
    <a:masterClrMapping/>
  </p:clrMapOvr>
  <p:extLst>
    <p:ext uri="{DCECCB84-F9BA-43D5-87BE-67443E8EF086}">
      <p15:sldGuideLst xmlns:p15="http://schemas.microsoft.com/office/powerpoint/2012/main">
        <p15:guide id="3" pos="3341" userDrawn="1">
          <p15:clr>
            <a:srgbClr val="FBAE40"/>
          </p15:clr>
        </p15:guide>
        <p15:guide id="4" orient="horz" pos="1457" userDrawn="1">
          <p15:clr>
            <a:srgbClr val="FBAE40"/>
          </p15:clr>
        </p15:guide>
        <p15:guide id="5" pos="7680" userDrawn="1">
          <p15:clr>
            <a:srgbClr val="FBAE40"/>
          </p15:clr>
        </p15:guide>
        <p15:guide id="6" orient="horz" pos="4315" userDrawn="1">
          <p15:clr>
            <a:srgbClr val="FBAE40"/>
          </p15:clr>
        </p15:guide>
        <p15:guide id="7"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side 1">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6750132" cy="679904"/>
          </a:xfrm>
        </p:spPr>
        <p:txBody>
          <a:bodyPr>
            <a:noAutofit/>
          </a:bodyPr>
          <a:lstStyle>
            <a:lvl1pPr>
              <a:lnSpc>
                <a:spcPts val="4800"/>
              </a:lnSpc>
              <a:defRPr sz="4000" b="1" spc="-150">
                <a:solidFill>
                  <a:schemeClr val="accent1"/>
                </a:solidFill>
              </a:defRPr>
            </a:lvl1pPr>
          </a:lstStyle>
          <a:p>
            <a:r>
              <a:rPr lang="en-US" dirty="0"/>
              <a:t>Click to edit Master title style</a:t>
            </a:r>
            <a:endParaRPr lang="en-GB" dirty="0"/>
          </a:p>
        </p:txBody>
      </p:sp>
      <p:sp>
        <p:nvSpPr>
          <p:cNvPr id="10" name="Text Placeholder 9"/>
          <p:cNvSpPr>
            <a:spLocks noGrp="1"/>
          </p:cNvSpPr>
          <p:nvPr>
            <p:ph type="body" sz="quarter" idx="12" hasCustomPrompt="1"/>
          </p:nvPr>
        </p:nvSpPr>
        <p:spPr>
          <a:xfrm>
            <a:off x="838200" y="1215634"/>
            <a:ext cx="6750132" cy="475054"/>
          </a:xfrm>
        </p:spPr>
        <p:txBody>
          <a:bodyPr>
            <a:noAutofit/>
          </a:bodyPr>
          <a:lstStyle>
            <a:lvl1pPr marL="0" indent="0">
              <a:lnSpc>
                <a:spcPts val="3500"/>
              </a:lnSpc>
              <a:spcBef>
                <a:spcPts val="0"/>
              </a:spcBef>
              <a:buNone/>
              <a:defRPr sz="2400" spc="-150"/>
            </a:lvl1pPr>
          </a:lstStyle>
          <a:p>
            <a:pPr lvl="0"/>
            <a:r>
              <a:rPr lang="en-US" dirty="0"/>
              <a:t>Sub-heading if required</a:t>
            </a:r>
          </a:p>
        </p:txBody>
      </p:sp>
      <p:sp>
        <p:nvSpPr>
          <p:cNvPr id="8" name="Text Placeholder 7"/>
          <p:cNvSpPr>
            <a:spLocks noGrp="1"/>
          </p:cNvSpPr>
          <p:nvPr>
            <p:ph type="body" sz="quarter" idx="14"/>
          </p:nvPr>
        </p:nvSpPr>
        <p:spPr>
          <a:xfrm>
            <a:off x="838200" y="2114550"/>
            <a:ext cx="6750050" cy="3829050"/>
          </a:xfrm>
        </p:spPr>
        <p:txBody>
          <a:bodyPr/>
          <a:lstStyle>
            <a:lvl1pPr marL="228600" indent="-228600">
              <a:lnSpc>
                <a:spcPts val="2800"/>
              </a:lnSpc>
              <a:spcBef>
                <a:spcPts val="0"/>
              </a:spcBef>
              <a:buFontTx/>
              <a:buBlip>
                <a:blip r:embed="rId2"/>
              </a:buBlip>
              <a:defRPr sz="2200" spc="-50" baseline="0"/>
            </a:lvl1pPr>
            <a:lvl2pPr marL="457200" indent="-228600">
              <a:lnSpc>
                <a:spcPts val="2200"/>
              </a:lnSpc>
              <a:spcBef>
                <a:spcPts val="0"/>
              </a:spcBef>
              <a:buFontTx/>
              <a:buBlip>
                <a:blip r:embed="rId3"/>
              </a:buBlip>
              <a:defRPr sz="1800" spc="-50" baseline="0">
                <a:solidFill>
                  <a:schemeClr val="accent1"/>
                </a:solidFill>
              </a:defRPr>
            </a:lvl2pPr>
          </a:lstStyle>
          <a:p>
            <a:pPr lvl="0"/>
            <a:r>
              <a:rPr lang="en-US" dirty="0"/>
              <a:t>Click to edit Master text styles</a:t>
            </a:r>
          </a:p>
          <a:p>
            <a:pPr lvl="1"/>
            <a:r>
              <a:rPr lang="en-US" dirty="0"/>
              <a:t>Second level</a:t>
            </a:r>
          </a:p>
        </p:txBody>
      </p:sp>
      <p:sp>
        <p:nvSpPr>
          <p:cNvPr id="9" name="Picture Placeholder 7"/>
          <p:cNvSpPr>
            <a:spLocks noGrp="1"/>
          </p:cNvSpPr>
          <p:nvPr>
            <p:ph type="pic" sz="quarter" idx="13"/>
          </p:nvPr>
        </p:nvSpPr>
        <p:spPr>
          <a:xfrm>
            <a:off x="8316913" y="0"/>
            <a:ext cx="3875087" cy="6858000"/>
          </a:xfrm>
        </p:spPr>
        <p:txBody>
          <a:bodyPr/>
          <a:lstStyle/>
          <a:p>
            <a:endParaRPr lang="en-GB"/>
          </a:p>
        </p:txBody>
      </p:sp>
      <p:sp>
        <p:nvSpPr>
          <p:cNvPr id="11" name="Rectangle 10"/>
          <p:cNvSpPr/>
          <p:nvPr userDrawn="1"/>
        </p:nvSpPr>
        <p:spPr>
          <a:xfrm>
            <a:off x="8077200" y="0"/>
            <a:ext cx="2394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14"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spTree>
    <p:extLst>
      <p:ext uri="{BB962C8B-B14F-4D97-AF65-F5344CB8AC3E}">
        <p14:creationId xmlns:p14="http://schemas.microsoft.com/office/powerpoint/2010/main" val="290137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side 2">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6750132" cy="679904"/>
          </a:xfrm>
        </p:spPr>
        <p:txBody>
          <a:bodyPr>
            <a:noAutofit/>
          </a:bodyPr>
          <a:lstStyle>
            <a:lvl1pPr>
              <a:lnSpc>
                <a:spcPts val="4800"/>
              </a:lnSpc>
              <a:defRPr sz="4000" b="1" spc="-150">
                <a:solidFill>
                  <a:schemeClr val="accent1"/>
                </a:solidFill>
              </a:defRPr>
            </a:lvl1pPr>
          </a:lstStyle>
          <a:p>
            <a:r>
              <a:rPr lang="en-US" dirty="0"/>
              <a:t>Click to edit Master title style</a:t>
            </a:r>
            <a:endParaRPr lang="en-GB" dirty="0"/>
          </a:p>
        </p:txBody>
      </p:sp>
      <p:sp>
        <p:nvSpPr>
          <p:cNvPr id="10" name="Text Placeholder 9"/>
          <p:cNvSpPr>
            <a:spLocks noGrp="1"/>
          </p:cNvSpPr>
          <p:nvPr>
            <p:ph type="body" sz="quarter" idx="12" hasCustomPrompt="1"/>
          </p:nvPr>
        </p:nvSpPr>
        <p:spPr>
          <a:xfrm>
            <a:off x="838200" y="1215634"/>
            <a:ext cx="6750132" cy="609991"/>
          </a:xfrm>
        </p:spPr>
        <p:txBody>
          <a:bodyPr>
            <a:noAutofit/>
          </a:bodyPr>
          <a:lstStyle>
            <a:lvl1pPr marL="0" indent="0">
              <a:lnSpc>
                <a:spcPts val="3500"/>
              </a:lnSpc>
              <a:spcBef>
                <a:spcPts val="0"/>
              </a:spcBef>
              <a:buNone/>
              <a:defRPr sz="2400" spc="-150"/>
            </a:lvl1pPr>
          </a:lstStyle>
          <a:p>
            <a:pPr lvl="0"/>
            <a:r>
              <a:rPr lang="en-US" dirty="0"/>
              <a:t>Sub-heading if required</a:t>
            </a:r>
          </a:p>
        </p:txBody>
      </p:sp>
      <p:sp>
        <p:nvSpPr>
          <p:cNvPr id="11" name="Text Placeholder 7"/>
          <p:cNvSpPr>
            <a:spLocks noGrp="1"/>
          </p:cNvSpPr>
          <p:nvPr>
            <p:ph type="body" sz="quarter" idx="14"/>
          </p:nvPr>
        </p:nvSpPr>
        <p:spPr>
          <a:xfrm>
            <a:off x="838200" y="2114550"/>
            <a:ext cx="6750050" cy="3829050"/>
          </a:xfrm>
        </p:spPr>
        <p:txBody>
          <a:bodyPr/>
          <a:lstStyle>
            <a:lvl1pPr marL="228600" indent="-228600">
              <a:lnSpc>
                <a:spcPts val="2800"/>
              </a:lnSpc>
              <a:spcBef>
                <a:spcPts val="0"/>
              </a:spcBef>
              <a:buFontTx/>
              <a:buBlip>
                <a:blip r:embed="rId2"/>
              </a:buBlip>
              <a:defRPr sz="2200" spc="-50" baseline="0"/>
            </a:lvl1pPr>
            <a:lvl2pPr marL="457200" indent="-228600">
              <a:lnSpc>
                <a:spcPts val="2200"/>
              </a:lnSpc>
              <a:spcBef>
                <a:spcPts val="0"/>
              </a:spcBef>
              <a:buFontTx/>
              <a:buBlip>
                <a:blip r:embed="rId3"/>
              </a:buBlip>
              <a:defRPr sz="1800" spc="-50" baseline="0">
                <a:solidFill>
                  <a:schemeClr val="accent1"/>
                </a:solidFill>
              </a:defRPr>
            </a:lvl2pPr>
          </a:lstStyle>
          <a:p>
            <a:pPr lvl="0"/>
            <a:r>
              <a:rPr lang="en-US" dirty="0"/>
              <a:t>Click to edit Master text styles</a:t>
            </a:r>
          </a:p>
          <a:p>
            <a:pPr lvl="1"/>
            <a:r>
              <a:rPr lang="en-US" dirty="0"/>
              <a:t>Second level</a:t>
            </a:r>
          </a:p>
        </p:txBody>
      </p:sp>
      <p:sp>
        <p:nvSpPr>
          <p:cNvPr id="7"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8"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spTree>
    <p:extLst>
      <p:ext uri="{BB962C8B-B14F-4D97-AF65-F5344CB8AC3E}">
        <p14:creationId xmlns:p14="http://schemas.microsoft.com/office/powerpoint/2010/main" val="101492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on side">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6750132" cy="679904"/>
          </a:xfrm>
        </p:spPr>
        <p:txBody>
          <a:bodyPr>
            <a:noAutofit/>
          </a:bodyPr>
          <a:lstStyle>
            <a:lvl1pPr>
              <a:lnSpc>
                <a:spcPts val="4800"/>
              </a:lnSpc>
              <a:defRPr sz="4000" b="1" spc="-150">
                <a:solidFill>
                  <a:schemeClr val="accent1"/>
                </a:solidFill>
              </a:defRPr>
            </a:lvl1pPr>
          </a:lstStyle>
          <a:p>
            <a:r>
              <a:rPr lang="en-US" dirty="0"/>
              <a:t>Click to edit Master title style</a:t>
            </a:r>
            <a:endParaRPr lang="en-GB" dirty="0"/>
          </a:p>
        </p:txBody>
      </p:sp>
      <p:sp>
        <p:nvSpPr>
          <p:cNvPr id="10" name="Text Placeholder 9"/>
          <p:cNvSpPr>
            <a:spLocks noGrp="1"/>
          </p:cNvSpPr>
          <p:nvPr>
            <p:ph type="body" sz="quarter" idx="12" hasCustomPrompt="1"/>
          </p:nvPr>
        </p:nvSpPr>
        <p:spPr>
          <a:xfrm>
            <a:off x="838200" y="1215633"/>
            <a:ext cx="6750132" cy="595349"/>
          </a:xfrm>
        </p:spPr>
        <p:txBody>
          <a:bodyPr>
            <a:noAutofit/>
          </a:bodyPr>
          <a:lstStyle>
            <a:lvl1pPr marL="0" indent="0">
              <a:lnSpc>
                <a:spcPts val="3500"/>
              </a:lnSpc>
              <a:spcBef>
                <a:spcPts val="0"/>
              </a:spcBef>
              <a:buNone/>
              <a:defRPr sz="2400" spc="-150"/>
            </a:lvl1pPr>
          </a:lstStyle>
          <a:p>
            <a:pPr lvl="0"/>
            <a:r>
              <a:rPr lang="en-US" dirty="0"/>
              <a:t>Sub-heading if required</a:t>
            </a:r>
          </a:p>
        </p:txBody>
      </p:sp>
      <p:sp>
        <p:nvSpPr>
          <p:cNvPr id="12" name="Text Placeholder 4"/>
          <p:cNvSpPr>
            <a:spLocks noGrp="1"/>
          </p:cNvSpPr>
          <p:nvPr>
            <p:ph type="body" sz="quarter" idx="13"/>
          </p:nvPr>
        </p:nvSpPr>
        <p:spPr>
          <a:xfrm>
            <a:off x="838200" y="2112264"/>
            <a:ext cx="5391150" cy="3814762"/>
          </a:xfrm>
        </p:spPr>
        <p:txBody>
          <a:bodyPr numCol="2">
            <a:noAutofit/>
          </a:bodyPr>
          <a:lstStyle>
            <a:lvl1pPr marL="0" indent="0">
              <a:lnSpc>
                <a:spcPts val="2200"/>
              </a:lnSpc>
              <a:spcBef>
                <a:spcPts val="0"/>
              </a:spcBef>
              <a:buNone/>
              <a:defRPr sz="1800" spc="-50" baseline="0">
                <a:solidFill>
                  <a:schemeClr val="accent1"/>
                </a:solidFill>
              </a:defRPr>
            </a:lvl1pPr>
            <a:lvl2pPr marL="0" indent="0">
              <a:lnSpc>
                <a:spcPts val="2200"/>
              </a:lnSpc>
              <a:spcBef>
                <a:spcPts val="0"/>
              </a:spcBef>
              <a:buNone/>
              <a:defRPr sz="1800" spc="-50" baseline="0"/>
            </a:lvl2pPr>
            <a:lvl3pPr marL="228600" indent="-228600">
              <a:lnSpc>
                <a:spcPts val="2200"/>
              </a:lnSpc>
              <a:spcBef>
                <a:spcPts val="0"/>
              </a:spcBef>
              <a:buFontTx/>
              <a:buBlip>
                <a:blip r:embed="rId2"/>
              </a:buBlip>
              <a:defRPr sz="1800" spc="-50" baseline="0"/>
            </a:lvl3pPr>
            <a:lvl4pPr marL="463550" indent="-228600">
              <a:lnSpc>
                <a:spcPts val="2200"/>
              </a:lnSpc>
              <a:spcBef>
                <a:spcPts val="0"/>
              </a:spcBef>
              <a:buFontTx/>
              <a:buBlip>
                <a:blip r:embed="rId3"/>
              </a:buBlip>
              <a:defRPr spc="-50" baseline="0">
                <a:solidFill>
                  <a:schemeClr val="accent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8"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spTree>
    <p:extLst>
      <p:ext uri="{BB962C8B-B14F-4D97-AF65-F5344CB8AC3E}">
        <p14:creationId xmlns:p14="http://schemas.microsoft.com/office/powerpoint/2010/main" val="237827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6750132" cy="679904"/>
          </a:xfrm>
        </p:spPr>
        <p:txBody>
          <a:bodyPr>
            <a:noAutofit/>
          </a:bodyPr>
          <a:lstStyle>
            <a:lvl1pPr>
              <a:lnSpc>
                <a:spcPts val="4800"/>
              </a:lnSpc>
              <a:defRPr sz="4000" b="1" spc="-150">
                <a:solidFill>
                  <a:schemeClr val="accent1"/>
                </a:solidFill>
              </a:defRPr>
            </a:lvl1pPr>
          </a:lstStyle>
          <a:p>
            <a:r>
              <a:rPr lang="en-US" dirty="0"/>
              <a:t>Click to edit Master title style</a:t>
            </a:r>
            <a:endParaRPr lang="en-GB" dirty="0"/>
          </a:p>
        </p:txBody>
      </p:sp>
      <p:sp>
        <p:nvSpPr>
          <p:cNvPr id="10" name="Text Placeholder 9"/>
          <p:cNvSpPr>
            <a:spLocks noGrp="1"/>
          </p:cNvSpPr>
          <p:nvPr>
            <p:ph type="body" sz="quarter" idx="12" hasCustomPrompt="1"/>
          </p:nvPr>
        </p:nvSpPr>
        <p:spPr>
          <a:xfrm>
            <a:off x="838200" y="1215634"/>
            <a:ext cx="6750132" cy="475053"/>
          </a:xfrm>
        </p:spPr>
        <p:txBody>
          <a:bodyPr>
            <a:noAutofit/>
          </a:bodyPr>
          <a:lstStyle>
            <a:lvl1pPr marL="0" indent="0">
              <a:lnSpc>
                <a:spcPts val="3500"/>
              </a:lnSpc>
              <a:spcBef>
                <a:spcPts val="0"/>
              </a:spcBef>
              <a:buNone/>
              <a:defRPr sz="2400" spc="-150"/>
            </a:lvl1pPr>
          </a:lstStyle>
          <a:p>
            <a:pPr lvl="0"/>
            <a:r>
              <a:rPr lang="en-US" dirty="0"/>
              <a:t>Sub-heading if required</a:t>
            </a:r>
          </a:p>
        </p:txBody>
      </p:sp>
      <p:sp>
        <p:nvSpPr>
          <p:cNvPr id="5" name="Text Placeholder 4"/>
          <p:cNvSpPr>
            <a:spLocks noGrp="1"/>
          </p:cNvSpPr>
          <p:nvPr>
            <p:ph type="body" sz="quarter" idx="13"/>
          </p:nvPr>
        </p:nvSpPr>
        <p:spPr>
          <a:xfrm>
            <a:off x="838199" y="2108200"/>
            <a:ext cx="7371831" cy="1147762"/>
          </a:xfrm>
        </p:spPr>
        <p:txBody>
          <a:bodyPr/>
          <a:lstStyle>
            <a:lvl1pPr marL="0" indent="0">
              <a:lnSpc>
                <a:spcPts val="2200"/>
              </a:lnSpc>
              <a:spcBef>
                <a:spcPts val="0"/>
              </a:spcBef>
              <a:buNone/>
              <a:defRPr sz="1800" spc="-50" baseline="0">
                <a:solidFill>
                  <a:schemeClr val="accent1"/>
                </a:solidFill>
              </a:defRPr>
            </a:lvl1pPr>
            <a:lvl2pPr marL="0" indent="0">
              <a:lnSpc>
                <a:spcPts val="2200"/>
              </a:lnSpc>
              <a:spcBef>
                <a:spcPts val="0"/>
              </a:spcBef>
              <a:buNone/>
              <a:defRPr sz="1800" spc="-50" baseline="0"/>
            </a:lvl2pPr>
          </a:lstStyle>
          <a:p>
            <a:pPr lvl="0"/>
            <a:r>
              <a:rPr lang="en-US" dirty="0"/>
              <a:t>Click to edit Master text styles</a:t>
            </a:r>
          </a:p>
          <a:p>
            <a:pPr lvl="1"/>
            <a:r>
              <a:rPr lang="en-US" dirty="0"/>
              <a:t>Second level</a:t>
            </a:r>
          </a:p>
        </p:txBody>
      </p:sp>
      <p:sp>
        <p:nvSpPr>
          <p:cNvPr id="11"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12"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pic>
        <p:nvPicPr>
          <p:cNvPr id="8" name="Picture 7"/>
          <p:cNvPicPr>
            <a:picLocks noChangeAspect="1"/>
          </p:cNvPicPr>
          <p:nvPr userDrawn="1"/>
        </p:nvPicPr>
        <p:blipFill>
          <a:blip r:embed="rId2"/>
          <a:stretch>
            <a:fillRect/>
          </a:stretch>
        </p:blipFill>
        <p:spPr>
          <a:xfrm>
            <a:off x="8148644" y="1244600"/>
            <a:ext cx="4043356" cy="5638800"/>
          </a:xfrm>
          <a:prstGeom prst="rect">
            <a:avLst/>
          </a:prstGeom>
        </p:spPr>
      </p:pic>
    </p:spTree>
    <p:extLst>
      <p:ext uri="{BB962C8B-B14F-4D97-AF65-F5344CB8AC3E}">
        <p14:creationId xmlns:p14="http://schemas.microsoft.com/office/powerpoint/2010/main" val="1568928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6598186" cy="679904"/>
          </a:xfrm>
        </p:spPr>
        <p:txBody>
          <a:bodyPr>
            <a:noAutofit/>
          </a:bodyPr>
          <a:lstStyle>
            <a:lvl1pPr>
              <a:lnSpc>
                <a:spcPts val="4800"/>
              </a:lnSpc>
              <a:defRPr sz="4000" b="1" spc="-150">
                <a:solidFill>
                  <a:schemeClr val="accent1"/>
                </a:solidFill>
              </a:defRPr>
            </a:lvl1pPr>
          </a:lstStyle>
          <a:p>
            <a:r>
              <a:rPr lang="en-US" dirty="0"/>
              <a:t>Click to edit Master title style</a:t>
            </a:r>
            <a:endParaRPr lang="en-GB" dirty="0"/>
          </a:p>
        </p:txBody>
      </p:sp>
      <p:sp>
        <p:nvSpPr>
          <p:cNvPr id="10" name="Text Placeholder 9"/>
          <p:cNvSpPr>
            <a:spLocks noGrp="1"/>
          </p:cNvSpPr>
          <p:nvPr>
            <p:ph type="body" sz="quarter" idx="12" hasCustomPrompt="1"/>
          </p:nvPr>
        </p:nvSpPr>
        <p:spPr>
          <a:xfrm>
            <a:off x="838200" y="1215634"/>
            <a:ext cx="6503007" cy="475053"/>
          </a:xfrm>
        </p:spPr>
        <p:txBody>
          <a:bodyPr>
            <a:noAutofit/>
          </a:bodyPr>
          <a:lstStyle>
            <a:lvl1pPr marL="0" indent="0">
              <a:lnSpc>
                <a:spcPts val="3500"/>
              </a:lnSpc>
              <a:spcBef>
                <a:spcPts val="0"/>
              </a:spcBef>
              <a:buNone/>
              <a:defRPr sz="2400" spc="-150"/>
            </a:lvl1pPr>
          </a:lstStyle>
          <a:p>
            <a:pPr lvl="0"/>
            <a:r>
              <a:rPr lang="en-US" dirty="0"/>
              <a:t>Sub-heading if required</a:t>
            </a:r>
          </a:p>
        </p:txBody>
      </p:sp>
      <p:sp>
        <p:nvSpPr>
          <p:cNvPr id="5" name="Text Placeholder 4"/>
          <p:cNvSpPr>
            <a:spLocks noGrp="1"/>
          </p:cNvSpPr>
          <p:nvPr>
            <p:ph type="body" sz="quarter" idx="13"/>
          </p:nvPr>
        </p:nvSpPr>
        <p:spPr>
          <a:xfrm>
            <a:off x="838200" y="2112264"/>
            <a:ext cx="6750050" cy="1147762"/>
          </a:xfrm>
        </p:spPr>
        <p:txBody>
          <a:bodyPr/>
          <a:lstStyle>
            <a:lvl1pPr marL="0" indent="0">
              <a:lnSpc>
                <a:spcPts val="2200"/>
              </a:lnSpc>
              <a:spcBef>
                <a:spcPts val="0"/>
              </a:spcBef>
              <a:buNone/>
              <a:defRPr sz="1800" spc="-50" baseline="0">
                <a:solidFill>
                  <a:schemeClr val="accent1"/>
                </a:solidFill>
              </a:defRPr>
            </a:lvl1pPr>
            <a:lvl2pPr marL="0" indent="0">
              <a:lnSpc>
                <a:spcPts val="2200"/>
              </a:lnSpc>
              <a:spcBef>
                <a:spcPts val="0"/>
              </a:spcBef>
              <a:buNone/>
              <a:defRPr sz="1800" spc="-50" baseline="0"/>
            </a:lvl2pPr>
          </a:lstStyle>
          <a:p>
            <a:pPr lvl="0"/>
            <a:r>
              <a:rPr lang="en-US" dirty="0"/>
              <a:t>Click to edit Master text styles</a:t>
            </a:r>
          </a:p>
          <a:p>
            <a:pPr lvl="1"/>
            <a:r>
              <a:rPr lang="en-US" dirty="0"/>
              <a:t>Second level</a:t>
            </a:r>
          </a:p>
        </p:txBody>
      </p:sp>
      <p:sp>
        <p:nvSpPr>
          <p:cNvPr id="11"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12"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1207" y="-5943"/>
            <a:ext cx="4850793" cy="1600000"/>
          </a:xfrm>
          <a:prstGeom prst="rect">
            <a:avLst/>
          </a:prstGeom>
        </p:spPr>
      </p:pic>
    </p:spTree>
    <p:extLst>
      <p:ext uri="{BB962C8B-B14F-4D97-AF65-F5344CB8AC3E}">
        <p14:creationId xmlns:p14="http://schemas.microsoft.com/office/powerpoint/2010/main" val="2155489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5" name="Flowchart: Manual Input 5"/>
          <p:cNvSpPr/>
          <p:nvPr userDrawn="1"/>
        </p:nvSpPr>
        <p:spPr bwMode="auto">
          <a:xfrm>
            <a:off x="5100093" y="-9526"/>
            <a:ext cx="7091907" cy="68958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3985"/>
              <a:gd name="connsiteY0" fmla="*/ 10568 h 10568"/>
              <a:gd name="connsiteX1" fmla="*/ 13985 w 13985"/>
              <a:gd name="connsiteY1" fmla="*/ 0 h 10568"/>
              <a:gd name="connsiteX2" fmla="*/ 13985 w 13985"/>
              <a:gd name="connsiteY2" fmla="*/ 10000 h 10568"/>
              <a:gd name="connsiteX3" fmla="*/ 3985 w 13985"/>
              <a:gd name="connsiteY3" fmla="*/ 10000 h 10568"/>
              <a:gd name="connsiteX4" fmla="*/ 0 w 13985"/>
              <a:gd name="connsiteY4" fmla="*/ 10568 h 10568"/>
              <a:gd name="connsiteX0" fmla="*/ 0 w 18792"/>
              <a:gd name="connsiteY0" fmla="*/ 10568 h 10571"/>
              <a:gd name="connsiteX1" fmla="*/ 13985 w 18792"/>
              <a:gd name="connsiteY1" fmla="*/ 0 h 10571"/>
              <a:gd name="connsiteX2" fmla="*/ 13985 w 18792"/>
              <a:gd name="connsiteY2" fmla="*/ 10000 h 10571"/>
              <a:gd name="connsiteX3" fmla="*/ 18792 w 18792"/>
              <a:gd name="connsiteY3" fmla="*/ 10571 h 10571"/>
              <a:gd name="connsiteX4" fmla="*/ 0 w 18792"/>
              <a:gd name="connsiteY4" fmla="*/ 10568 h 10571"/>
              <a:gd name="connsiteX0" fmla="*/ 0 w 18792"/>
              <a:gd name="connsiteY0" fmla="*/ 11325 h 11328"/>
              <a:gd name="connsiteX1" fmla="*/ 13985 w 18792"/>
              <a:gd name="connsiteY1" fmla="*/ 757 h 11328"/>
              <a:gd name="connsiteX2" fmla="*/ 18638 w 18792"/>
              <a:gd name="connsiteY2" fmla="*/ 0 h 11328"/>
              <a:gd name="connsiteX3" fmla="*/ 18792 w 18792"/>
              <a:gd name="connsiteY3" fmla="*/ 11328 h 11328"/>
              <a:gd name="connsiteX4" fmla="*/ 0 w 18792"/>
              <a:gd name="connsiteY4" fmla="*/ 11325 h 11328"/>
              <a:gd name="connsiteX0" fmla="*/ 0 w 18792"/>
              <a:gd name="connsiteY0" fmla="*/ 11496 h 11499"/>
              <a:gd name="connsiteX1" fmla="*/ 7070 w 18792"/>
              <a:gd name="connsiteY1" fmla="*/ 0 h 11499"/>
              <a:gd name="connsiteX2" fmla="*/ 18638 w 18792"/>
              <a:gd name="connsiteY2" fmla="*/ 171 h 11499"/>
              <a:gd name="connsiteX3" fmla="*/ 18792 w 18792"/>
              <a:gd name="connsiteY3" fmla="*/ 11499 h 11499"/>
              <a:gd name="connsiteX4" fmla="*/ 0 w 18792"/>
              <a:gd name="connsiteY4" fmla="*/ 11496 h 11499"/>
              <a:gd name="connsiteX0" fmla="*/ 0 w 18792"/>
              <a:gd name="connsiteY0" fmla="*/ 11496 h 11499"/>
              <a:gd name="connsiteX1" fmla="*/ 7070 w 18792"/>
              <a:gd name="connsiteY1" fmla="*/ 0 h 11499"/>
              <a:gd name="connsiteX2" fmla="*/ 10283 w 18792"/>
              <a:gd name="connsiteY2" fmla="*/ 3955 h 11499"/>
              <a:gd name="connsiteX3" fmla="*/ 18792 w 18792"/>
              <a:gd name="connsiteY3" fmla="*/ 11499 h 11499"/>
              <a:gd name="connsiteX4" fmla="*/ 0 w 18792"/>
              <a:gd name="connsiteY4" fmla="*/ 11496 h 11499"/>
              <a:gd name="connsiteX0" fmla="*/ 0 w 18792"/>
              <a:gd name="connsiteY0" fmla="*/ 11515 h 11518"/>
              <a:gd name="connsiteX1" fmla="*/ 7070 w 18792"/>
              <a:gd name="connsiteY1" fmla="*/ 19 h 11518"/>
              <a:gd name="connsiteX2" fmla="*/ 18741 w 18792"/>
              <a:gd name="connsiteY2" fmla="*/ 0 h 11518"/>
              <a:gd name="connsiteX3" fmla="*/ 18792 w 18792"/>
              <a:gd name="connsiteY3" fmla="*/ 11518 h 11518"/>
              <a:gd name="connsiteX4" fmla="*/ 0 w 18792"/>
              <a:gd name="connsiteY4" fmla="*/ 11515 h 11518"/>
              <a:gd name="connsiteX0" fmla="*/ 0 w 18792"/>
              <a:gd name="connsiteY0" fmla="*/ 11515 h 11515"/>
              <a:gd name="connsiteX1" fmla="*/ 7070 w 18792"/>
              <a:gd name="connsiteY1" fmla="*/ 19 h 11515"/>
              <a:gd name="connsiteX2" fmla="*/ 18741 w 18792"/>
              <a:gd name="connsiteY2" fmla="*/ 0 h 11515"/>
              <a:gd name="connsiteX3" fmla="*/ 18792 w 18792"/>
              <a:gd name="connsiteY3" fmla="*/ 4378 h 11515"/>
              <a:gd name="connsiteX4" fmla="*/ 0 w 18792"/>
              <a:gd name="connsiteY4" fmla="*/ 11515 h 11515"/>
              <a:gd name="connsiteX0" fmla="*/ 256 w 11722"/>
              <a:gd name="connsiteY0" fmla="*/ 4708 h 4708"/>
              <a:gd name="connsiteX1" fmla="*/ 0 w 11722"/>
              <a:gd name="connsiteY1" fmla="*/ 19 h 4708"/>
              <a:gd name="connsiteX2" fmla="*/ 11671 w 11722"/>
              <a:gd name="connsiteY2" fmla="*/ 0 h 4708"/>
              <a:gd name="connsiteX3" fmla="*/ 11722 w 11722"/>
              <a:gd name="connsiteY3" fmla="*/ 4378 h 4708"/>
              <a:gd name="connsiteX4" fmla="*/ 256 w 11722"/>
              <a:gd name="connsiteY4" fmla="*/ 4708 h 4708"/>
              <a:gd name="connsiteX0" fmla="*/ 2 w 9784"/>
              <a:gd name="connsiteY0" fmla="*/ 10000 h 10000"/>
              <a:gd name="connsiteX1" fmla="*/ 3139 w 9784"/>
              <a:gd name="connsiteY1" fmla="*/ 394 h 10000"/>
              <a:gd name="connsiteX2" fmla="*/ 9740 w 9784"/>
              <a:gd name="connsiteY2" fmla="*/ 0 h 10000"/>
              <a:gd name="connsiteX3" fmla="*/ 9784 w 9784"/>
              <a:gd name="connsiteY3" fmla="*/ 9299 h 10000"/>
              <a:gd name="connsiteX4" fmla="*/ 2 w 9784"/>
              <a:gd name="connsiteY4" fmla="*/ 10000 h 10000"/>
              <a:gd name="connsiteX0" fmla="*/ 1 w 10201"/>
              <a:gd name="connsiteY0" fmla="*/ 12174 h 12174"/>
              <a:gd name="connsiteX1" fmla="*/ 3409 w 10201"/>
              <a:gd name="connsiteY1" fmla="*/ 394 h 12174"/>
              <a:gd name="connsiteX2" fmla="*/ 10156 w 10201"/>
              <a:gd name="connsiteY2" fmla="*/ 0 h 12174"/>
              <a:gd name="connsiteX3" fmla="*/ 10201 w 10201"/>
              <a:gd name="connsiteY3" fmla="*/ 9299 h 12174"/>
              <a:gd name="connsiteX4" fmla="*/ 1 w 10201"/>
              <a:gd name="connsiteY4" fmla="*/ 12174 h 12174"/>
              <a:gd name="connsiteX0" fmla="*/ 0 w 10200"/>
              <a:gd name="connsiteY0" fmla="*/ 12174 h 12174"/>
              <a:gd name="connsiteX1" fmla="*/ 3408 w 10200"/>
              <a:gd name="connsiteY1" fmla="*/ 394 h 12174"/>
              <a:gd name="connsiteX2" fmla="*/ 10155 w 10200"/>
              <a:gd name="connsiteY2" fmla="*/ 0 h 12174"/>
              <a:gd name="connsiteX3" fmla="*/ 10200 w 10200"/>
              <a:gd name="connsiteY3" fmla="*/ 9299 h 12174"/>
              <a:gd name="connsiteX4" fmla="*/ 0 w 10200"/>
              <a:gd name="connsiteY4" fmla="*/ 12174 h 12174"/>
              <a:gd name="connsiteX0" fmla="*/ 0 w 10200"/>
              <a:gd name="connsiteY0" fmla="*/ 12174 h 12174"/>
              <a:gd name="connsiteX1" fmla="*/ 3408 w 10200"/>
              <a:gd name="connsiteY1" fmla="*/ 394 h 12174"/>
              <a:gd name="connsiteX2" fmla="*/ 10155 w 10200"/>
              <a:gd name="connsiteY2" fmla="*/ 0 h 12174"/>
              <a:gd name="connsiteX3" fmla="*/ 10200 w 10200"/>
              <a:gd name="connsiteY3" fmla="*/ 9299 h 12174"/>
              <a:gd name="connsiteX4" fmla="*/ 0 w 10200"/>
              <a:gd name="connsiteY4" fmla="*/ 12174 h 12174"/>
              <a:gd name="connsiteX0" fmla="*/ 0 w 10167"/>
              <a:gd name="connsiteY0" fmla="*/ 12174 h 12174"/>
              <a:gd name="connsiteX1" fmla="*/ 3408 w 10167"/>
              <a:gd name="connsiteY1" fmla="*/ 394 h 12174"/>
              <a:gd name="connsiteX2" fmla="*/ 10155 w 10167"/>
              <a:gd name="connsiteY2" fmla="*/ 0 h 12174"/>
              <a:gd name="connsiteX3" fmla="*/ 10155 w 10167"/>
              <a:gd name="connsiteY3" fmla="*/ 12079 h 12174"/>
              <a:gd name="connsiteX4" fmla="*/ 0 w 10167"/>
              <a:gd name="connsiteY4" fmla="*/ 12174 h 12174"/>
              <a:gd name="connsiteX0" fmla="*/ 0 w 10167"/>
              <a:gd name="connsiteY0" fmla="*/ 12174 h 12174"/>
              <a:gd name="connsiteX1" fmla="*/ 3094 w 10167"/>
              <a:gd name="connsiteY1" fmla="*/ 192 h 12174"/>
              <a:gd name="connsiteX2" fmla="*/ 10155 w 10167"/>
              <a:gd name="connsiteY2" fmla="*/ 0 h 12174"/>
              <a:gd name="connsiteX3" fmla="*/ 10155 w 10167"/>
              <a:gd name="connsiteY3" fmla="*/ 12079 h 12174"/>
              <a:gd name="connsiteX4" fmla="*/ 0 w 10167"/>
              <a:gd name="connsiteY4" fmla="*/ 12174 h 12174"/>
              <a:gd name="connsiteX0" fmla="*/ 0 w 10167"/>
              <a:gd name="connsiteY0" fmla="*/ 12174 h 12174"/>
              <a:gd name="connsiteX1" fmla="*/ 3128 w 10167"/>
              <a:gd name="connsiteY1" fmla="*/ 141 h 12174"/>
              <a:gd name="connsiteX2" fmla="*/ 10155 w 10167"/>
              <a:gd name="connsiteY2" fmla="*/ 0 h 12174"/>
              <a:gd name="connsiteX3" fmla="*/ 10155 w 10167"/>
              <a:gd name="connsiteY3" fmla="*/ 12079 h 12174"/>
              <a:gd name="connsiteX4" fmla="*/ 0 w 10167"/>
              <a:gd name="connsiteY4" fmla="*/ 12174 h 12174"/>
              <a:gd name="connsiteX0" fmla="*/ 0 w 10155"/>
              <a:gd name="connsiteY0" fmla="*/ 12033 h 12033"/>
              <a:gd name="connsiteX1" fmla="*/ 3128 w 10155"/>
              <a:gd name="connsiteY1" fmla="*/ 0 h 12033"/>
              <a:gd name="connsiteX2" fmla="*/ 9830 w 10155"/>
              <a:gd name="connsiteY2" fmla="*/ 1742 h 12033"/>
              <a:gd name="connsiteX3" fmla="*/ 10155 w 10155"/>
              <a:gd name="connsiteY3" fmla="*/ 11938 h 12033"/>
              <a:gd name="connsiteX4" fmla="*/ 0 w 10155"/>
              <a:gd name="connsiteY4" fmla="*/ 12033 h 12033"/>
              <a:gd name="connsiteX0" fmla="*/ 0 w 10155"/>
              <a:gd name="connsiteY0" fmla="*/ 12035 h 12035"/>
              <a:gd name="connsiteX1" fmla="*/ 3128 w 10155"/>
              <a:gd name="connsiteY1" fmla="*/ 2 h 12035"/>
              <a:gd name="connsiteX2" fmla="*/ 10133 w 10155"/>
              <a:gd name="connsiteY2" fmla="*/ 0 h 12035"/>
              <a:gd name="connsiteX3" fmla="*/ 10155 w 10155"/>
              <a:gd name="connsiteY3" fmla="*/ 11940 h 12035"/>
              <a:gd name="connsiteX4" fmla="*/ 0 w 10155"/>
              <a:gd name="connsiteY4" fmla="*/ 12035 h 12035"/>
              <a:gd name="connsiteX0" fmla="*/ 0 w 10155"/>
              <a:gd name="connsiteY0" fmla="*/ 12035 h 12035"/>
              <a:gd name="connsiteX1" fmla="*/ 3128 w 10155"/>
              <a:gd name="connsiteY1" fmla="*/ 2 h 12035"/>
              <a:gd name="connsiteX2" fmla="*/ 10133 w 10155"/>
              <a:gd name="connsiteY2" fmla="*/ 0 h 12035"/>
              <a:gd name="connsiteX3" fmla="*/ 10155 w 10155"/>
              <a:gd name="connsiteY3" fmla="*/ 11940 h 12035"/>
              <a:gd name="connsiteX4" fmla="*/ 0 w 10155"/>
              <a:gd name="connsiteY4" fmla="*/ 12035 h 12035"/>
              <a:gd name="connsiteX0" fmla="*/ 0 w 10138"/>
              <a:gd name="connsiteY0" fmla="*/ 12035 h 12035"/>
              <a:gd name="connsiteX1" fmla="*/ 3128 w 10138"/>
              <a:gd name="connsiteY1" fmla="*/ 2 h 12035"/>
              <a:gd name="connsiteX2" fmla="*/ 10133 w 10138"/>
              <a:gd name="connsiteY2" fmla="*/ 0 h 12035"/>
              <a:gd name="connsiteX3" fmla="*/ 10138 w 10138"/>
              <a:gd name="connsiteY3" fmla="*/ 11953 h 12035"/>
              <a:gd name="connsiteX4" fmla="*/ 0 w 10138"/>
              <a:gd name="connsiteY4" fmla="*/ 12035 h 12035"/>
              <a:gd name="connsiteX0" fmla="*/ 0 w 10138"/>
              <a:gd name="connsiteY0" fmla="*/ 12035 h 12035"/>
              <a:gd name="connsiteX1" fmla="*/ 3128 w 10138"/>
              <a:gd name="connsiteY1" fmla="*/ 2 h 12035"/>
              <a:gd name="connsiteX2" fmla="*/ 10133 w 10138"/>
              <a:gd name="connsiteY2" fmla="*/ 0 h 12035"/>
              <a:gd name="connsiteX3" fmla="*/ 10138 w 10138"/>
              <a:gd name="connsiteY3" fmla="*/ 11953 h 12035"/>
              <a:gd name="connsiteX4" fmla="*/ 0 w 10138"/>
              <a:gd name="connsiteY4" fmla="*/ 12035 h 12035"/>
              <a:gd name="connsiteX0" fmla="*/ 0 w 10172"/>
              <a:gd name="connsiteY0" fmla="*/ 12010 h 12010"/>
              <a:gd name="connsiteX1" fmla="*/ 3162 w 10172"/>
              <a:gd name="connsiteY1" fmla="*/ 2 h 12010"/>
              <a:gd name="connsiteX2" fmla="*/ 10167 w 10172"/>
              <a:gd name="connsiteY2" fmla="*/ 0 h 12010"/>
              <a:gd name="connsiteX3" fmla="*/ 10172 w 10172"/>
              <a:gd name="connsiteY3" fmla="*/ 11953 h 12010"/>
              <a:gd name="connsiteX4" fmla="*/ 0 w 10172"/>
              <a:gd name="connsiteY4" fmla="*/ 12010 h 12010"/>
              <a:gd name="connsiteX0" fmla="*/ 0 w 10172"/>
              <a:gd name="connsiteY0" fmla="*/ 12010 h 12010"/>
              <a:gd name="connsiteX1" fmla="*/ 3162 w 10172"/>
              <a:gd name="connsiteY1" fmla="*/ 2 h 12010"/>
              <a:gd name="connsiteX2" fmla="*/ 10167 w 10172"/>
              <a:gd name="connsiteY2" fmla="*/ 0 h 12010"/>
              <a:gd name="connsiteX3" fmla="*/ 10172 w 10172"/>
              <a:gd name="connsiteY3" fmla="*/ 11953 h 12010"/>
              <a:gd name="connsiteX4" fmla="*/ 0 w 10172"/>
              <a:gd name="connsiteY4" fmla="*/ 12010 h 12010"/>
              <a:gd name="connsiteX0" fmla="*/ 0 w 10172"/>
              <a:gd name="connsiteY0" fmla="*/ 12010 h 12010"/>
              <a:gd name="connsiteX1" fmla="*/ 3162 w 10172"/>
              <a:gd name="connsiteY1" fmla="*/ 2 h 12010"/>
              <a:gd name="connsiteX2" fmla="*/ 10167 w 10172"/>
              <a:gd name="connsiteY2" fmla="*/ 0 h 12010"/>
              <a:gd name="connsiteX3" fmla="*/ 10172 w 10172"/>
              <a:gd name="connsiteY3" fmla="*/ 11953 h 12010"/>
              <a:gd name="connsiteX4" fmla="*/ 0 w 10172"/>
              <a:gd name="connsiteY4" fmla="*/ 12010 h 12010"/>
              <a:gd name="connsiteX0" fmla="*/ 0 w 10167"/>
              <a:gd name="connsiteY0" fmla="*/ 12010 h 12010"/>
              <a:gd name="connsiteX1" fmla="*/ 3162 w 10167"/>
              <a:gd name="connsiteY1" fmla="*/ 2 h 12010"/>
              <a:gd name="connsiteX2" fmla="*/ 10167 w 10167"/>
              <a:gd name="connsiteY2" fmla="*/ 0 h 12010"/>
              <a:gd name="connsiteX3" fmla="*/ 9114 w 10167"/>
              <a:gd name="connsiteY3" fmla="*/ 9810 h 12010"/>
              <a:gd name="connsiteX4" fmla="*/ 0 w 10167"/>
              <a:gd name="connsiteY4" fmla="*/ 12010 h 12010"/>
              <a:gd name="connsiteX0" fmla="*/ 0 w 10167"/>
              <a:gd name="connsiteY0" fmla="*/ 12010 h 12156"/>
              <a:gd name="connsiteX1" fmla="*/ 3162 w 10167"/>
              <a:gd name="connsiteY1" fmla="*/ 2 h 12156"/>
              <a:gd name="connsiteX2" fmla="*/ 10167 w 10167"/>
              <a:gd name="connsiteY2" fmla="*/ 0 h 12156"/>
              <a:gd name="connsiteX3" fmla="*/ 10029 w 10167"/>
              <a:gd name="connsiteY3" fmla="*/ 12156 h 12156"/>
              <a:gd name="connsiteX4" fmla="*/ 0 w 10167"/>
              <a:gd name="connsiteY4" fmla="*/ 12010 h 12156"/>
              <a:gd name="connsiteX0" fmla="*/ 0 w 10167"/>
              <a:gd name="connsiteY0" fmla="*/ 12010 h 12131"/>
              <a:gd name="connsiteX1" fmla="*/ 3162 w 10167"/>
              <a:gd name="connsiteY1" fmla="*/ 2 h 12131"/>
              <a:gd name="connsiteX2" fmla="*/ 10167 w 10167"/>
              <a:gd name="connsiteY2" fmla="*/ 0 h 12131"/>
              <a:gd name="connsiteX3" fmla="*/ 10152 w 10167"/>
              <a:gd name="connsiteY3" fmla="*/ 12131 h 12131"/>
              <a:gd name="connsiteX4" fmla="*/ 0 w 10167"/>
              <a:gd name="connsiteY4" fmla="*/ 12010 h 12131"/>
              <a:gd name="connsiteX0" fmla="*/ 0 w 10234"/>
              <a:gd name="connsiteY0" fmla="*/ 12124 h 12131"/>
              <a:gd name="connsiteX1" fmla="*/ 3229 w 10234"/>
              <a:gd name="connsiteY1" fmla="*/ 2 h 12131"/>
              <a:gd name="connsiteX2" fmla="*/ 10234 w 10234"/>
              <a:gd name="connsiteY2" fmla="*/ 0 h 12131"/>
              <a:gd name="connsiteX3" fmla="*/ 10219 w 10234"/>
              <a:gd name="connsiteY3" fmla="*/ 12131 h 12131"/>
              <a:gd name="connsiteX4" fmla="*/ 0 w 10234"/>
              <a:gd name="connsiteY4" fmla="*/ 12124 h 12131"/>
              <a:gd name="connsiteX0" fmla="*/ 0 w 10234"/>
              <a:gd name="connsiteY0" fmla="*/ 12124 h 12124"/>
              <a:gd name="connsiteX1" fmla="*/ 3229 w 10234"/>
              <a:gd name="connsiteY1" fmla="*/ 2 h 12124"/>
              <a:gd name="connsiteX2" fmla="*/ 10234 w 10234"/>
              <a:gd name="connsiteY2" fmla="*/ 0 h 12124"/>
              <a:gd name="connsiteX3" fmla="*/ 9967 w 10234"/>
              <a:gd name="connsiteY3" fmla="*/ 11701 h 12124"/>
              <a:gd name="connsiteX4" fmla="*/ 0 w 10234"/>
              <a:gd name="connsiteY4" fmla="*/ 12124 h 12124"/>
              <a:gd name="connsiteX0" fmla="*/ 0 w 10234"/>
              <a:gd name="connsiteY0" fmla="*/ 12124 h 12124"/>
              <a:gd name="connsiteX1" fmla="*/ 3229 w 10234"/>
              <a:gd name="connsiteY1" fmla="*/ 2 h 12124"/>
              <a:gd name="connsiteX2" fmla="*/ 10234 w 10234"/>
              <a:gd name="connsiteY2" fmla="*/ 0 h 12124"/>
              <a:gd name="connsiteX3" fmla="*/ 9395 w 10234"/>
              <a:gd name="connsiteY3" fmla="*/ 11019 h 12124"/>
              <a:gd name="connsiteX4" fmla="*/ 0 w 10234"/>
              <a:gd name="connsiteY4" fmla="*/ 12124 h 12124"/>
              <a:gd name="connsiteX0" fmla="*/ 0 w 10234"/>
              <a:gd name="connsiteY0" fmla="*/ 12124 h 12131"/>
              <a:gd name="connsiteX1" fmla="*/ 3229 w 10234"/>
              <a:gd name="connsiteY1" fmla="*/ 2 h 12131"/>
              <a:gd name="connsiteX2" fmla="*/ 10234 w 10234"/>
              <a:gd name="connsiteY2" fmla="*/ 0 h 12131"/>
              <a:gd name="connsiteX3" fmla="*/ 10213 w 10234"/>
              <a:gd name="connsiteY3" fmla="*/ 12131 h 12131"/>
              <a:gd name="connsiteX4" fmla="*/ 0 w 10234"/>
              <a:gd name="connsiteY4" fmla="*/ 12124 h 12131"/>
              <a:gd name="connsiteX0" fmla="*/ 0 w 10234"/>
              <a:gd name="connsiteY0" fmla="*/ 12274 h 12281"/>
              <a:gd name="connsiteX1" fmla="*/ 3184 w 10234"/>
              <a:gd name="connsiteY1" fmla="*/ 0 h 12281"/>
              <a:gd name="connsiteX2" fmla="*/ 10234 w 10234"/>
              <a:gd name="connsiteY2" fmla="*/ 150 h 12281"/>
              <a:gd name="connsiteX3" fmla="*/ 10213 w 10234"/>
              <a:gd name="connsiteY3" fmla="*/ 12281 h 12281"/>
              <a:gd name="connsiteX4" fmla="*/ 0 w 10234"/>
              <a:gd name="connsiteY4" fmla="*/ 12274 h 12281"/>
              <a:gd name="connsiteX0" fmla="*/ 0 w 10884"/>
              <a:gd name="connsiteY0" fmla="*/ 13792 h 13799"/>
              <a:gd name="connsiteX1" fmla="*/ 3184 w 10884"/>
              <a:gd name="connsiteY1" fmla="*/ 1518 h 13799"/>
              <a:gd name="connsiteX2" fmla="*/ 10884 w 10884"/>
              <a:gd name="connsiteY2" fmla="*/ 0 h 13799"/>
              <a:gd name="connsiteX3" fmla="*/ 10213 w 10884"/>
              <a:gd name="connsiteY3" fmla="*/ 13799 h 13799"/>
              <a:gd name="connsiteX4" fmla="*/ 0 w 10884"/>
              <a:gd name="connsiteY4" fmla="*/ 13792 h 13799"/>
              <a:gd name="connsiteX0" fmla="*/ 0 w 10234"/>
              <a:gd name="connsiteY0" fmla="*/ 12326 h 12333"/>
              <a:gd name="connsiteX1" fmla="*/ 3184 w 10234"/>
              <a:gd name="connsiteY1" fmla="*/ 52 h 12333"/>
              <a:gd name="connsiteX2" fmla="*/ 10234 w 10234"/>
              <a:gd name="connsiteY2" fmla="*/ 0 h 12333"/>
              <a:gd name="connsiteX3" fmla="*/ 10213 w 10234"/>
              <a:gd name="connsiteY3" fmla="*/ 12333 h 12333"/>
              <a:gd name="connsiteX4" fmla="*/ 0 w 10234"/>
              <a:gd name="connsiteY4" fmla="*/ 12326 h 12333"/>
              <a:gd name="connsiteX0" fmla="*/ 0 w 16689"/>
              <a:gd name="connsiteY0" fmla="*/ 36667 h 36667"/>
              <a:gd name="connsiteX1" fmla="*/ 9639 w 16689"/>
              <a:gd name="connsiteY1" fmla="*/ 52 h 36667"/>
              <a:gd name="connsiteX2" fmla="*/ 16689 w 16689"/>
              <a:gd name="connsiteY2" fmla="*/ 0 h 36667"/>
              <a:gd name="connsiteX3" fmla="*/ 16668 w 16689"/>
              <a:gd name="connsiteY3" fmla="*/ 12333 h 36667"/>
              <a:gd name="connsiteX4" fmla="*/ 0 w 16689"/>
              <a:gd name="connsiteY4" fmla="*/ 36667 h 36667"/>
              <a:gd name="connsiteX0" fmla="*/ 0 w 16689"/>
              <a:gd name="connsiteY0" fmla="*/ 36667 h 36667"/>
              <a:gd name="connsiteX1" fmla="*/ 9639 w 16689"/>
              <a:gd name="connsiteY1" fmla="*/ 52 h 36667"/>
              <a:gd name="connsiteX2" fmla="*/ 16689 w 16689"/>
              <a:gd name="connsiteY2" fmla="*/ 0 h 36667"/>
              <a:gd name="connsiteX3" fmla="*/ 16668 w 16689"/>
              <a:gd name="connsiteY3" fmla="*/ 36597 h 36667"/>
              <a:gd name="connsiteX4" fmla="*/ 0 w 16689"/>
              <a:gd name="connsiteY4" fmla="*/ 36667 h 36667"/>
              <a:gd name="connsiteX0" fmla="*/ 0 w 16689"/>
              <a:gd name="connsiteY0" fmla="*/ 36359 h 36597"/>
              <a:gd name="connsiteX1" fmla="*/ 9639 w 16689"/>
              <a:gd name="connsiteY1" fmla="*/ 52 h 36597"/>
              <a:gd name="connsiteX2" fmla="*/ 16689 w 16689"/>
              <a:gd name="connsiteY2" fmla="*/ 0 h 36597"/>
              <a:gd name="connsiteX3" fmla="*/ 16668 w 16689"/>
              <a:gd name="connsiteY3" fmla="*/ 36597 h 36597"/>
              <a:gd name="connsiteX4" fmla="*/ 0 w 16689"/>
              <a:gd name="connsiteY4" fmla="*/ 36359 h 36597"/>
              <a:gd name="connsiteX0" fmla="*/ 0 w 16689"/>
              <a:gd name="connsiteY0" fmla="*/ 36590 h 36597"/>
              <a:gd name="connsiteX1" fmla="*/ 9639 w 16689"/>
              <a:gd name="connsiteY1" fmla="*/ 52 h 36597"/>
              <a:gd name="connsiteX2" fmla="*/ 16689 w 16689"/>
              <a:gd name="connsiteY2" fmla="*/ 0 h 36597"/>
              <a:gd name="connsiteX3" fmla="*/ 16668 w 16689"/>
              <a:gd name="connsiteY3" fmla="*/ 36597 h 36597"/>
              <a:gd name="connsiteX4" fmla="*/ 0 w 16689"/>
              <a:gd name="connsiteY4" fmla="*/ 36590 h 36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 h="36597">
                <a:moveTo>
                  <a:pt x="0" y="36590"/>
                </a:moveTo>
                <a:cubicBezTo>
                  <a:pt x="1265" y="31653"/>
                  <a:pt x="8336" y="4901"/>
                  <a:pt x="9639" y="52"/>
                </a:cubicBezTo>
                <a:lnTo>
                  <a:pt x="16689" y="0"/>
                </a:lnTo>
                <a:cubicBezTo>
                  <a:pt x="16695" y="8033"/>
                  <a:pt x="16662" y="28590"/>
                  <a:pt x="16668" y="36597"/>
                </a:cubicBezTo>
                <a:lnTo>
                  <a:pt x="0" y="36590"/>
                </a:lnTo>
                <a:close/>
              </a:path>
            </a:pathLst>
          </a:custGeom>
          <a:solidFill>
            <a:srgbClr val="00B3E3"/>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7200000">
            <a:off x="9176390" y="-371911"/>
            <a:ext cx="3362148" cy="506782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362652"/>
            <a:ext cx="2258568" cy="801427"/>
          </a:xfrm>
          <a:prstGeom prst="rect">
            <a:avLst/>
          </a:prstGeom>
        </p:spPr>
      </p:pic>
      <p:sp>
        <p:nvSpPr>
          <p:cNvPr id="6" name="Parallelogram 6"/>
          <p:cNvSpPr/>
          <p:nvPr userDrawn="1"/>
        </p:nvSpPr>
        <p:spPr bwMode="auto">
          <a:xfrm>
            <a:off x="4873919" y="-9526"/>
            <a:ext cx="4403432" cy="6877050"/>
          </a:xfrm>
          <a:custGeom>
            <a:avLst/>
            <a:gdLst>
              <a:gd name="connsiteX0" fmla="*/ 0 w 2098382"/>
              <a:gd name="connsiteY0" fmla="*/ 5334000 h 5334000"/>
              <a:gd name="connsiteX1" fmla="*/ 524596 w 2098382"/>
              <a:gd name="connsiteY1" fmla="*/ 0 h 5334000"/>
              <a:gd name="connsiteX2" fmla="*/ 2098382 w 2098382"/>
              <a:gd name="connsiteY2" fmla="*/ 0 h 5334000"/>
              <a:gd name="connsiteX3" fmla="*/ 1573787 w 2098382"/>
              <a:gd name="connsiteY3" fmla="*/ 5334000 h 5334000"/>
              <a:gd name="connsiteX4" fmla="*/ 0 w 2098382"/>
              <a:gd name="connsiteY4" fmla="*/ 5334000 h 5334000"/>
              <a:gd name="connsiteX0" fmla="*/ 0 w 4222457"/>
              <a:gd name="connsiteY0" fmla="*/ 7781925 h 7781925"/>
              <a:gd name="connsiteX1" fmla="*/ 524596 w 4222457"/>
              <a:gd name="connsiteY1" fmla="*/ 2447925 h 7781925"/>
              <a:gd name="connsiteX2" fmla="*/ 4222457 w 4222457"/>
              <a:gd name="connsiteY2" fmla="*/ 0 h 7781925"/>
              <a:gd name="connsiteX3" fmla="*/ 1573787 w 4222457"/>
              <a:gd name="connsiteY3" fmla="*/ 7781925 h 7781925"/>
              <a:gd name="connsiteX4" fmla="*/ 0 w 4222457"/>
              <a:gd name="connsiteY4" fmla="*/ 7781925 h 7781925"/>
              <a:gd name="connsiteX0" fmla="*/ 0 w 4222457"/>
              <a:gd name="connsiteY0" fmla="*/ 7810500 h 7810500"/>
              <a:gd name="connsiteX1" fmla="*/ 3934546 w 4222457"/>
              <a:gd name="connsiteY1" fmla="*/ 0 h 7810500"/>
              <a:gd name="connsiteX2" fmla="*/ 4222457 w 4222457"/>
              <a:gd name="connsiteY2" fmla="*/ 28575 h 7810500"/>
              <a:gd name="connsiteX3" fmla="*/ 1573787 w 4222457"/>
              <a:gd name="connsiteY3" fmla="*/ 7810500 h 7810500"/>
              <a:gd name="connsiteX4" fmla="*/ 0 w 4222457"/>
              <a:gd name="connsiteY4" fmla="*/ 7810500 h 7810500"/>
              <a:gd name="connsiteX0" fmla="*/ 0 w 4336757"/>
              <a:gd name="connsiteY0" fmla="*/ 6905625 h 7810500"/>
              <a:gd name="connsiteX1" fmla="*/ 4048846 w 4336757"/>
              <a:gd name="connsiteY1" fmla="*/ 0 h 7810500"/>
              <a:gd name="connsiteX2" fmla="*/ 4336757 w 4336757"/>
              <a:gd name="connsiteY2" fmla="*/ 28575 h 7810500"/>
              <a:gd name="connsiteX3" fmla="*/ 1688087 w 4336757"/>
              <a:gd name="connsiteY3" fmla="*/ 7810500 h 7810500"/>
              <a:gd name="connsiteX4" fmla="*/ 0 w 4336757"/>
              <a:gd name="connsiteY4" fmla="*/ 6905625 h 7810500"/>
              <a:gd name="connsiteX0" fmla="*/ 0 w 4336757"/>
              <a:gd name="connsiteY0" fmla="*/ 6905625 h 6905625"/>
              <a:gd name="connsiteX1" fmla="*/ 4048846 w 4336757"/>
              <a:gd name="connsiteY1" fmla="*/ 0 h 6905625"/>
              <a:gd name="connsiteX2" fmla="*/ 4336757 w 4336757"/>
              <a:gd name="connsiteY2" fmla="*/ 28575 h 6905625"/>
              <a:gd name="connsiteX3" fmla="*/ 411737 w 4336757"/>
              <a:gd name="connsiteY3" fmla="*/ 6896100 h 6905625"/>
              <a:gd name="connsiteX4" fmla="*/ 0 w 4336757"/>
              <a:gd name="connsiteY4" fmla="*/ 6905625 h 6905625"/>
              <a:gd name="connsiteX0" fmla="*/ 0 w 4336757"/>
              <a:gd name="connsiteY0" fmla="*/ 6877050 h 6877050"/>
              <a:gd name="connsiteX1" fmla="*/ 3972646 w 4336757"/>
              <a:gd name="connsiteY1" fmla="*/ 28575 h 6877050"/>
              <a:gd name="connsiteX2" fmla="*/ 4336757 w 4336757"/>
              <a:gd name="connsiteY2" fmla="*/ 0 h 6877050"/>
              <a:gd name="connsiteX3" fmla="*/ 411737 w 4336757"/>
              <a:gd name="connsiteY3" fmla="*/ 6867525 h 6877050"/>
              <a:gd name="connsiteX4" fmla="*/ 0 w 4336757"/>
              <a:gd name="connsiteY4" fmla="*/ 6877050 h 6877050"/>
              <a:gd name="connsiteX0" fmla="*/ 0 w 4336757"/>
              <a:gd name="connsiteY0" fmla="*/ 6877050 h 6877050"/>
              <a:gd name="connsiteX1" fmla="*/ 3972646 w 4336757"/>
              <a:gd name="connsiteY1" fmla="*/ 28575 h 6877050"/>
              <a:gd name="connsiteX2" fmla="*/ 4336757 w 4336757"/>
              <a:gd name="connsiteY2" fmla="*/ 0 h 6877050"/>
              <a:gd name="connsiteX3" fmla="*/ 468887 w 4336757"/>
              <a:gd name="connsiteY3" fmla="*/ 6867525 h 6877050"/>
              <a:gd name="connsiteX4" fmla="*/ 0 w 4336757"/>
              <a:gd name="connsiteY4" fmla="*/ 6877050 h 6877050"/>
              <a:gd name="connsiteX0" fmla="*/ 0 w 4403432"/>
              <a:gd name="connsiteY0" fmla="*/ 6877050 h 6877050"/>
              <a:gd name="connsiteX1" fmla="*/ 3972646 w 4403432"/>
              <a:gd name="connsiteY1" fmla="*/ 28575 h 6877050"/>
              <a:gd name="connsiteX2" fmla="*/ 4403432 w 4403432"/>
              <a:gd name="connsiteY2" fmla="*/ 0 h 6877050"/>
              <a:gd name="connsiteX3" fmla="*/ 468887 w 4403432"/>
              <a:gd name="connsiteY3" fmla="*/ 6867525 h 6877050"/>
              <a:gd name="connsiteX4" fmla="*/ 0 w 4403432"/>
              <a:gd name="connsiteY4" fmla="*/ 6877050 h 6877050"/>
              <a:gd name="connsiteX0" fmla="*/ 0 w 4403432"/>
              <a:gd name="connsiteY0" fmla="*/ 6877050 h 6877050"/>
              <a:gd name="connsiteX1" fmla="*/ 3982171 w 4403432"/>
              <a:gd name="connsiteY1" fmla="*/ 0 h 6877050"/>
              <a:gd name="connsiteX2" fmla="*/ 4403432 w 4403432"/>
              <a:gd name="connsiteY2" fmla="*/ 0 h 6877050"/>
              <a:gd name="connsiteX3" fmla="*/ 468887 w 4403432"/>
              <a:gd name="connsiteY3" fmla="*/ 6867525 h 6877050"/>
              <a:gd name="connsiteX4" fmla="*/ 0 w 4403432"/>
              <a:gd name="connsiteY4" fmla="*/ 6877050 h 6877050"/>
              <a:gd name="connsiteX0" fmla="*/ 0 w 4403432"/>
              <a:gd name="connsiteY0" fmla="*/ 6877050 h 6877050"/>
              <a:gd name="connsiteX1" fmla="*/ 3982171 w 4403432"/>
              <a:gd name="connsiteY1" fmla="*/ 0 h 6877050"/>
              <a:gd name="connsiteX2" fmla="*/ 4403432 w 4403432"/>
              <a:gd name="connsiteY2" fmla="*/ 0 h 6877050"/>
              <a:gd name="connsiteX3" fmla="*/ 468887 w 4403432"/>
              <a:gd name="connsiteY3" fmla="*/ 6867525 h 6877050"/>
              <a:gd name="connsiteX4" fmla="*/ 0 w 4403432"/>
              <a:gd name="connsiteY4" fmla="*/ 6877050 h 6877050"/>
              <a:gd name="connsiteX0" fmla="*/ 0 w 4403432"/>
              <a:gd name="connsiteY0" fmla="*/ 6877050 h 6877050"/>
              <a:gd name="connsiteX1" fmla="*/ 3982171 w 4403432"/>
              <a:gd name="connsiteY1" fmla="*/ 0 h 6877050"/>
              <a:gd name="connsiteX2" fmla="*/ 4403432 w 4403432"/>
              <a:gd name="connsiteY2" fmla="*/ 0 h 6877050"/>
              <a:gd name="connsiteX3" fmla="*/ 468887 w 4403432"/>
              <a:gd name="connsiteY3" fmla="*/ 6867525 h 6877050"/>
              <a:gd name="connsiteX4" fmla="*/ 0 w 4403432"/>
              <a:gd name="connsiteY4" fmla="*/ 687705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432" h="6877050">
                <a:moveTo>
                  <a:pt x="0" y="6877050"/>
                </a:moveTo>
                <a:cubicBezTo>
                  <a:pt x="1327390" y="4584700"/>
                  <a:pt x="6831" y="6873875"/>
                  <a:pt x="3982171" y="0"/>
                </a:cubicBezTo>
                <a:cubicBezTo>
                  <a:pt x="4398816" y="9525"/>
                  <a:pt x="4263012" y="0"/>
                  <a:pt x="4403432" y="0"/>
                </a:cubicBezTo>
                <a:lnTo>
                  <a:pt x="468887" y="6867525"/>
                </a:lnTo>
                <a:lnTo>
                  <a:pt x="0" y="6877050"/>
                </a:lnTo>
                <a:close/>
              </a:path>
            </a:pathLst>
          </a:custGeom>
          <a:solidFill>
            <a:srgbClr val="313B3E"/>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spTree>
    <p:extLst>
      <p:ext uri="{BB962C8B-B14F-4D97-AF65-F5344CB8AC3E}">
        <p14:creationId xmlns:p14="http://schemas.microsoft.com/office/powerpoint/2010/main" val="381295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677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924" y="766909"/>
            <a:ext cx="1771650" cy="628650"/>
          </a:xfrm>
          <a:prstGeom prst="rect">
            <a:avLst/>
          </a:prstGeom>
        </p:spPr>
      </p:pic>
      <p:sp>
        <p:nvSpPr>
          <p:cNvPr id="16" name="Text Placeholder 15"/>
          <p:cNvSpPr>
            <a:spLocks noGrp="1"/>
          </p:cNvSpPr>
          <p:nvPr>
            <p:ph type="body" sz="quarter" idx="11"/>
          </p:nvPr>
        </p:nvSpPr>
        <p:spPr>
          <a:xfrm>
            <a:off x="644894" y="2133600"/>
            <a:ext cx="5976200" cy="4171950"/>
          </a:xfrm>
        </p:spPr>
        <p:txBody>
          <a:bodyPr/>
          <a:lstStyle>
            <a:lvl1pPr marL="342900" indent="-342900">
              <a:lnSpc>
                <a:spcPts val="2800"/>
              </a:lnSpc>
              <a:spcBef>
                <a:spcPts val="0"/>
              </a:spcBef>
              <a:spcAft>
                <a:spcPts val="600"/>
              </a:spcAft>
              <a:buFont typeface="+mj-lt"/>
              <a:buAutoNum type="arabicPeriod"/>
              <a:defRPr spc="-150">
                <a:solidFill>
                  <a:schemeClr val="tx1"/>
                </a:solidFill>
              </a:defRPr>
            </a:lvl1pPr>
            <a:lvl2pPr marL="628650" indent="-228600">
              <a:lnSpc>
                <a:spcPts val="2800"/>
              </a:lnSpc>
              <a:spcBef>
                <a:spcPts val="0"/>
              </a:spcBef>
              <a:spcAft>
                <a:spcPts val="600"/>
              </a:spcAft>
              <a:buFontTx/>
              <a:buBlip>
                <a:blip r:embed="rId3"/>
              </a:buBlip>
              <a:defRPr sz="2200" spc="-50" baseline="0">
                <a:solidFill>
                  <a:schemeClr val="accent1"/>
                </a:solidFill>
              </a:defRPr>
            </a:lvl2pPr>
          </a:lstStyle>
          <a:p>
            <a:pPr lvl="0"/>
            <a:r>
              <a:rPr lang="en-US" dirty="0"/>
              <a:t>Click to edit Master text styles</a:t>
            </a:r>
          </a:p>
          <a:p>
            <a:pPr lvl="1"/>
            <a:r>
              <a:rPr lang="en-US" dirty="0"/>
              <a:t>Second level</a:t>
            </a:r>
          </a:p>
        </p:txBody>
      </p:sp>
      <p:pic>
        <p:nvPicPr>
          <p:cNvPr id="10" name="Picture 9"/>
          <p:cNvPicPr>
            <a:picLocks noChangeAspect="1"/>
          </p:cNvPicPr>
          <p:nvPr userDrawn="1"/>
        </p:nvPicPr>
        <p:blipFill>
          <a:blip r:embed="rId4"/>
          <a:stretch>
            <a:fillRect/>
          </a:stretch>
        </p:blipFill>
        <p:spPr>
          <a:xfrm>
            <a:off x="8148644" y="1244600"/>
            <a:ext cx="4043356" cy="5638800"/>
          </a:xfrm>
          <a:prstGeom prst="rect">
            <a:avLst/>
          </a:prstGeom>
        </p:spPr>
      </p:pic>
    </p:spTree>
    <p:extLst>
      <p:ext uri="{BB962C8B-B14F-4D97-AF65-F5344CB8AC3E}">
        <p14:creationId xmlns:p14="http://schemas.microsoft.com/office/powerpoint/2010/main" val="7390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1">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096" y="768096"/>
            <a:ext cx="1798530" cy="630936"/>
          </a:xfrm>
          <a:prstGeom prst="rect">
            <a:avLst/>
          </a:prstGeom>
        </p:spPr>
      </p:pic>
      <p:sp>
        <p:nvSpPr>
          <p:cNvPr id="7" name="Title 1"/>
          <p:cNvSpPr>
            <a:spLocks noGrp="1"/>
          </p:cNvSpPr>
          <p:nvPr>
            <p:ph type="ctrTitle" hasCustomPrompt="1"/>
          </p:nvPr>
        </p:nvSpPr>
        <p:spPr>
          <a:xfrm>
            <a:off x="678547" y="2136242"/>
            <a:ext cx="4410694" cy="928963"/>
          </a:xfrm>
        </p:spPr>
        <p:txBody>
          <a:bodyPr anchor="b">
            <a:noAutofit/>
          </a:bodyPr>
          <a:lstStyle>
            <a:lvl1pPr algn="l">
              <a:lnSpc>
                <a:spcPct val="100000"/>
              </a:lnSpc>
              <a:spcAft>
                <a:spcPts val="4300"/>
              </a:spcAft>
              <a:defRPr sz="6000" b="0" i="1" spc="-150" baseline="0">
                <a:solidFill>
                  <a:schemeClr val="bg1"/>
                </a:solidFill>
                <a:latin typeface="Times New Roman" panose="02020603050405020304" pitchFamily="18" charset="0"/>
                <a:cs typeface="Times New Roman" panose="02020603050405020304" pitchFamily="18" charset="0"/>
              </a:defRPr>
            </a:lvl1pPr>
          </a:lstStyle>
          <a:p>
            <a:r>
              <a:rPr lang="en-US" dirty="0"/>
              <a:t>Divider title</a:t>
            </a:r>
            <a:endParaRPr lang="en-GB" dirty="0"/>
          </a:p>
        </p:txBody>
      </p:sp>
      <p:sp>
        <p:nvSpPr>
          <p:cNvPr id="8" name="Subtitle 2"/>
          <p:cNvSpPr>
            <a:spLocks noGrp="1"/>
          </p:cNvSpPr>
          <p:nvPr>
            <p:ph type="subTitle" idx="1" hasCustomPrompt="1"/>
          </p:nvPr>
        </p:nvSpPr>
        <p:spPr>
          <a:xfrm>
            <a:off x="678547" y="2803953"/>
            <a:ext cx="4410694" cy="1524616"/>
          </a:xfrm>
        </p:spPr>
        <p:txBody>
          <a:bodyPr>
            <a:normAutofit/>
          </a:bodyPr>
          <a:lstStyle>
            <a:lvl1pPr marL="0" indent="0" algn="l">
              <a:lnSpc>
                <a:spcPct val="100000"/>
              </a:lnSpc>
              <a:spcBef>
                <a:spcPts val="0"/>
              </a:spcBef>
              <a:spcAft>
                <a:spcPts val="4300"/>
              </a:spcAft>
              <a:buNone/>
              <a:defRPr sz="4900" b="1" spc="-15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 go here</a:t>
            </a:r>
            <a:endParaRPr lang="en-GB" dirty="0"/>
          </a:p>
        </p:txBody>
      </p:sp>
      <p:sp>
        <p:nvSpPr>
          <p:cNvPr id="4" name="Diagonal Stripe 3"/>
          <p:cNvSpPr/>
          <p:nvPr userDrawn="1"/>
        </p:nvSpPr>
        <p:spPr bwMode="auto">
          <a:xfrm rot="10800000">
            <a:off x="786399" y="248278"/>
            <a:ext cx="11405600" cy="6614484"/>
          </a:xfrm>
          <a:custGeom>
            <a:avLst/>
            <a:gdLst>
              <a:gd name="connsiteX0" fmla="*/ 0 w 7031245"/>
              <a:gd name="connsiteY0" fmla="*/ 2499998 h 4999996"/>
              <a:gd name="connsiteX1" fmla="*/ 3515623 w 7031245"/>
              <a:gd name="connsiteY1" fmla="*/ 0 h 4999996"/>
              <a:gd name="connsiteX2" fmla="*/ 7031245 w 7031245"/>
              <a:gd name="connsiteY2" fmla="*/ 0 h 4999996"/>
              <a:gd name="connsiteX3" fmla="*/ 0 w 7031245"/>
              <a:gd name="connsiteY3" fmla="*/ 4999996 h 4999996"/>
              <a:gd name="connsiteX4" fmla="*/ 0 w 7031245"/>
              <a:gd name="connsiteY4" fmla="*/ 2499998 h 4999996"/>
              <a:gd name="connsiteX0" fmla="*/ 0 w 7031245"/>
              <a:gd name="connsiteY0" fmla="*/ 2499998 h 6609721"/>
              <a:gd name="connsiteX1" fmla="*/ 3515623 w 7031245"/>
              <a:gd name="connsiteY1" fmla="*/ 0 h 6609721"/>
              <a:gd name="connsiteX2" fmla="*/ 7031245 w 7031245"/>
              <a:gd name="connsiteY2" fmla="*/ 0 h 6609721"/>
              <a:gd name="connsiteX3" fmla="*/ 9525 w 7031245"/>
              <a:gd name="connsiteY3" fmla="*/ 6609721 h 6609721"/>
              <a:gd name="connsiteX4" fmla="*/ 0 w 7031245"/>
              <a:gd name="connsiteY4" fmla="*/ 2499998 h 6609721"/>
              <a:gd name="connsiteX0" fmla="*/ 0 w 11431795"/>
              <a:gd name="connsiteY0" fmla="*/ 2519048 h 6628771"/>
              <a:gd name="connsiteX1" fmla="*/ 3515623 w 11431795"/>
              <a:gd name="connsiteY1" fmla="*/ 19050 h 6628771"/>
              <a:gd name="connsiteX2" fmla="*/ 11431795 w 11431795"/>
              <a:gd name="connsiteY2" fmla="*/ 0 h 6628771"/>
              <a:gd name="connsiteX3" fmla="*/ 9525 w 11431795"/>
              <a:gd name="connsiteY3" fmla="*/ 6628771 h 6628771"/>
              <a:gd name="connsiteX4" fmla="*/ 0 w 11431795"/>
              <a:gd name="connsiteY4" fmla="*/ 2519048 h 6628771"/>
              <a:gd name="connsiteX0" fmla="*/ 0 w 11431795"/>
              <a:gd name="connsiteY0" fmla="*/ 2519048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2519048 h 6628771"/>
              <a:gd name="connsiteX0" fmla="*/ 0 w 11431795"/>
              <a:gd name="connsiteY0" fmla="*/ 6148073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6148073 h 6628771"/>
              <a:gd name="connsiteX0" fmla="*/ 0 w 11431795"/>
              <a:gd name="connsiteY0" fmla="*/ 6090923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431795"/>
              <a:gd name="connsiteY0" fmla="*/ 6090923 h 6628771"/>
              <a:gd name="connsiteX1" fmla="*/ 10716523 w 11431795"/>
              <a:gd name="connsiteY1" fmla="*/ 28575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431795"/>
              <a:gd name="connsiteY0" fmla="*/ 6090923 h 6628771"/>
              <a:gd name="connsiteX1" fmla="*/ 10516498 w 11431795"/>
              <a:gd name="connsiteY1" fmla="*/ 9525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296063"/>
              <a:gd name="connsiteY0" fmla="*/ 6081398 h 6619246"/>
              <a:gd name="connsiteX1" fmla="*/ 10516498 w 11296063"/>
              <a:gd name="connsiteY1" fmla="*/ 0 h 6619246"/>
              <a:gd name="connsiteX2" fmla="*/ 11296063 w 11296063"/>
              <a:gd name="connsiteY2" fmla="*/ 152400 h 6619246"/>
              <a:gd name="connsiteX3" fmla="*/ 9525 w 11296063"/>
              <a:gd name="connsiteY3" fmla="*/ 6619246 h 6619246"/>
              <a:gd name="connsiteX4" fmla="*/ 0 w 11296063"/>
              <a:gd name="connsiteY4" fmla="*/ 6081398 h 6619246"/>
              <a:gd name="connsiteX0" fmla="*/ 0 w 11405600"/>
              <a:gd name="connsiteY0" fmla="*/ 6081398 h 6619246"/>
              <a:gd name="connsiteX1" fmla="*/ 10516498 w 11405600"/>
              <a:gd name="connsiteY1" fmla="*/ 0 h 6619246"/>
              <a:gd name="connsiteX2" fmla="*/ 11405600 w 11405600"/>
              <a:gd name="connsiteY2" fmla="*/ 9525 h 6619246"/>
              <a:gd name="connsiteX3" fmla="*/ 9525 w 11405600"/>
              <a:gd name="connsiteY3" fmla="*/ 6619246 h 6619246"/>
              <a:gd name="connsiteX4" fmla="*/ 0 w 11405600"/>
              <a:gd name="connsiteY4" fmla="*/ 6081398 h 6619246"/>
              <a:gd name="connsiteX0" fmla="*/ 0 w 11405600"/>
              <a:gd name="connsiteY0" fmla="*/ 6071873 h 6609721"/>
              <a:gd name="connsiteX1" fmla="*/ 10497448 w 11405600"/>
              <a:gd name="connsiteY1" fmla="*/ 104775 h 6609721"/>
              <a:gd name="connsiteX2" fmla="*/ 11405600 w 11405600"/>
              <a:gd name="connsiteY2" fmla="*/ 0 h 6609721"/>
              <a:gd name="connsiteX3" fmla="*/ 9525 w 11405600"/>
              <a:gd name="connsiteY3" fmla="*/ 6609721 h 6609721"/>
              <a:gd name="connsiteX4" fmla="*/ 0 w 11405600"/>
              <a:gd name="connsiteY4" fmla="*/ 6071873 h 6609721"/>
              <a:gd name="connsiteX0" fmla="*/ 0 w 11405600"/>
              <a:gd name="connsiteY0" fmla="*/ 6076636 h 6614484"/>
              <a:gd name="connsiteX1" fmla="*/ 10516498 w 11405600"/>
              <a:gd name="connsiteY1" fmla="*/ 0 h 6614484"/>
              <a:gd name="connsiteX2" fmla="*/ 11405600 w 11405600"/>
              <a:gd name="connsiteY2" fmla="*/ 4763 h 6614484"/>
              <a:gd name="connsiteX3" fmla="*/ 9525 w 11405600"/>
              <a:gd name="connsiteY3" fmla="*/ 6614484 h 6614484"/>
              <a:gd name="connsiteX4" fmla="*/ 0 w 11405600"/>
              <a:gd name="connsiteY4" fmla="*/ 6076636 h 661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5600" h="6614484">
                <a:moveTo>
                  <a:pt x="0" y="6076636"/>
                </a:moveTo>
                <a:lnTo>
                  <a:pt x="10516498" y="0"/>
                </a:lnTo>
                <a:lnTo>
                  <a:pt x="11405600" y="4763"/>
                </a:lnTo>
                <a:lnTo>
                  <a:pt x="9525" y="6614484"/>
                </a:lnTo>
                <a:lnTo>
                  <a:pt x="0" y="6076636"/>
                </a:lnTo>
                <a:close/>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pic>
        <p:nvPicPr>
          <p:cNvPr id="10" name="Picture 9"/>
          <p:cNvPicPr>
            <a:picLocks noChangeAspect="1"/>
          </p:cNvPicPr>
          <p:nvPr userDrawn="1"/>
        </p:nvPicPr>
        <p:blipFill>
          <a:blip r:embed="rId3"/>
          <a:stretch>
            <a:fillRect/>
          </a:stretch>
        </p:blipFill>
        <p:spPr>
          <a:xfrm rot="7200000">
            <a:off x="8715316" y="1057597"/>
            <a:ext cx="3905778" cy="5830362"/>
          </a:xfrm>
          <a:prstGeom prst="rect">
            <a:avLst/>
          </a:prstGeom>
        </p:spPr>
      </p:pic>
    </p:spTree>
    <p:extLst>
      <p:ext uri="{BB962C8B-B14F-4D97-AF65-F5344CB8AC3E}">
        <p14:creationId xmlns:p14="http://schemas.microsoft.com/office/powerpoint/2010/main" val="3704887613"/>
      </p:ext>
    </p:extLst>
  </p:cSld>
  <p:clrMapOvr>
    <a:masterClrMapping/>
  </p:clrMapOvr>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76656" y="2139696"/>
            <a:ext cx="4410694" cy="928963"/>
          </a:xfrm>
        </p:spPr>
        <p:txBody>
          <a:bodyPr anchor="b">
            <a:noAutofit/>
          </a:bodyPr>
          <a:lstStyle>
            <a:lvl1pPr algn="l">
              <a:lnSpc>
                <a:spcPct val="100000"/>
              </a:lnSpc>
              <a:spcAft>
                <a:spcPts val="4300"/>
              </a:spcAft>
              <a:defRPr sz="6000" b="0" i="1" spc="-150" baseline="0">
                <a:solidFill>
                  <a:schemeClr val="tx1"/>
                </a:solidFill>
                <a:latin typeface="Times New Roman" panose="02020603050405020304" pitchFamily="18" charset="0"/>
                <a:cs typeface="Times New Roman" panose="02020603050405020304" pitchFamily="18" charset="0"/>
              </a:defRPr>
            </a:lvl1pPr>
          </a:lstStyle>
          <a:p>
            <a:r>
              <a:rPr lang="en-US" dirty="0"/>
              <a:t>Divider title</a:t>
            </a:r>
            <a:endParaRPr lang="en-GB" dirty="0"/>
          </a:p>
        </p:txBody>
      </p:sp>
      <p:sp>
        <p:nvSpPr>
          <p:cNvPr id="8" name="Subtitle 2"/>
          <p:cNvSpPr>
            <a:spLocks noGrp="1"/>
          </p:cNvSpPr>
          <p:nvPr>
            <p:ph type="subTitle" idx="1" hasCustomPrompt="1"/>
          </p:nvPr>
        </p:nvSpPr>
        <p:spPr>
          <a:xfrm>
            <a:off x="676656" y="2807208"/>
            <a:ext cx="4410694" cy="826641"/>
          </a:xfrm>
        </p:spPr>
        <p:txBody>
          <a:bodyPr>
            <a:normAutofit/>
          </a:bodyPr>
          <a:lstStyle>
            <a:lvl1pPr marL="0" indent="0" algn="l">
              <a:lnSpc>
                <a:spcPct val="100000"/>
              </a:lnSpc>
              <a:spcBef>
                <a:spcPts val="0"/>
              </a:spcBef>
              <a:spcAft>
                <a:spcPts val="4300"/>
              </a:spcAft>
              <a:buNone/>
              <a:defRPr sz="4900" b="1" spc="-15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 go here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096" y="768096"/>
            <a:ext cx="1771650" cy="628650"/>
          </a:xfrm>
          <a:prstGeom prst="rect">
            <a:avLst/>
          </a:prstGeom>
        </p:spPr>
      </p:pic>
      <p:pic>
        <p:nvPicPr>
          <p:cNvPr id="4" name="Picture 3"/>
          <p:cNvPicPr>
            <a:picLocks noChangeAspect="1"/>
          </p:cNvPicPr>
          <p:nvPr userDrawn="1"/>
        </p:nvPicPr>
        <p:blipFill>
          <a:blip r:embed="rId3"/>
          <a:stretch>
            <a:fillRect/>
          </a:stretch>
        </p:blipFill>
        <p:spPr>
          <a:xfrm rot="7200000">
            <a:off x="8782675" y="1160537"/>
            <a:ext cx="3810281" cy="5687813"/>
          </a:xfrm>
          <a:prstGeom prst="rect">
            <a:avLst/>
          </a:prstGeom>
        </p:spPr>
      </p:pic>
      <p:sp>
        <p:nvSpPr>
          <p:cNvPr id="10" name="Diagonal Stripe 3"/>
          <p:cNvSpPr/>
          <p:nvPr userDrawn="1"/>
        </p:nvSpPr>
        <p:spPr bwMode="auto">
          <a:xfrm rot="10800000">
            <a:off x="786399" y="248278"/>
            <a:ext cx="11405600" cy="6614484"/>
          </a:xfrm>
          <a:custGeom>
            <a:avLst/>
            <a:gdLst>
              <a:gd name="connsiteX0" fmla="*/ 0 w 7031245"/>
              <a:gd name="connsiteY0" fmla="*/ 2499998 h 4999996"/>
              <a:gd name="connsiteX1" fmla="*/ 3515623 w 7031245"/>
              <a:gd name="connsiteY1" fmla="*/ 0 h 4999996"/>
              <a:gd name="connsiteX2" fmla="*/ 7031245 w 7031245"/>
              <a:gd name="connsiteY2" fmla="*/ 0 h 4999996"/>
              <a:gd name="connsiteX3" fmla="*/ 0 w 7031245"/>
              <a:gd name="connsiteY3" fmla="*/ 4999996 h 4999996"/>
              <a:gd name="connsiteX4" fmla="*/ 0 w 7031245"/>
              <a:gd name="connsiteY4" fmla="*/ 2499998 h 4999996"/>
              <a:gd name="connsiteX0" fmla="*/ 0 w 7031245"/>
              <a:gd name="connsiteY0" fmla="*/ 2499998 h 6609721"/>
              <a:gd name="connsiteX1" fmla="*/ 3515623 w 7031245"/>
              <a:gd name="connsiteY1" fmla="*/ 0 h 6609721"/>
              <a:gd name="connsiteX2" fmla="*/ 7031245 w 7031245"/>
              <a:gd name="connsiteY2" fmla="*/ 0 h 6609721"/>
              <a:gd name="connsiteX3" fmla="*/ 9525 w 7031245"/>
              <a:gd name="connsiteY3" fmla="*/ 6609721 h 6609721"/>
              <a:gd name="connsiteX4" fmla="*/ 0 w 7031245"/>
              <a:gd name="connsiteY4" fmla="*/ 2499998 h 6609721"/>
              <a:gd name="connsiteX0" fmla="*/ 0 w 11431795"/>
              <a:gd name="connsiteY0" fmla="*/ 2519048 h 6628771"/>
              <a:gd name="connsiteX1" fmla="*/ 3515623 w 11431795"/>
              <a:gd name="connsiteY1" fmla="*/ 19050 h 6628771"/>
              <a:gd name="connsiteX2" fmla="*/ 11431795 w 11431795"/>
              <a:gd name="connsiteY2" fmla="*/ 0 h 6628771"/>
              <a:gd name="connsiteX3" fmla="*/ 9525 w 11431795"/>
              <a:gd name="connsiteY3" fmla="*/ 6628771 h 6628771"/>
              <a:gd name="connsiteX4" fmla="*/ 0 w 11431795"/>
              <a:gd name="connsiteY4" fmla="*/ 2519048 h 6628771"/>
              <a:gd name="connsiteX0" fmla="*/ 0 w 11431795"/>
              <a:gd name="connsiteY0" fmla="*/ 2519048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2519048 h 6628771"/>
              <a:gd name="connsiteX0" fmla="*/ 0 w 11431795"/>
              <a:gd name="connsiteY0" fmla="*/ 6148073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6148073 h 6628771"/>
              <a:gd name="connsiteX0" fmla="*/ 0 w 11431795"/>
              <a:gd name="connsiteY0" fmla="*/ 6090923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431795"/>
              <a:gd name="connsiteY0" fmla="*/ 6090923 h 6628771"/>
              <a:gd name="connsiteX1" fmla="*/ 10716523 w 11431795"/>
              <a:gd name="connsiteY1" fmla="*/ 28575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431795"/>
              <a:gd name="connsiteY0" fmla="*/ 6090923 h 6628771"/>
              <a:gd name="connsiteX1" fmla="*/ 10516498 w 11431795"/>
              <a:gd name="connsiteY1" fmla="*/ 9525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296063"/>
              <a:gd name="connsiteY0" fmla="*/ 6081398 h 6619246"/>
              <a:gd name="connsiteX1" fmla="*/ 10516498 w 11296063"/>
              <a:gd name="connsiteY1" fmla="*/ 0 h 6619246"/>
              <a:gd name="connsiteX2" fmla="*/ 11296063 w 11296063"/>
              <a:gd name="connsiteY2" fmla="*/ 152400 h 6619246"/>
              <a:gd name="connsiteX3" fmla="*/ 9525 w 11296063"/>
              <a:gd name="connsiteY3" fmla="*/ 6619246 h 6619246"/>
              <a:gd name="connsiteX4" fmla="*/ 0 w 11296063"/>
              <a:gd name="connsiteY4" fmla="*/ 6081398 h 6619246"/>
              <a:gd name="connsiteX0" fmla="*/ 0 w 11405600"/>
              <a:gd name="connsiteY0" fmla="*/ 6081398 h 6619246"/>
              <a:gd name="connsiteX1" fmla="*/ 10516498 w 11405600"/>
              <a:gd name="connsiteY1" fmla="*/ 0 h 6619246"/>
              <a:gd name="connsiteX2" fmla="*/ 11405600 w 11405600"/>
              <a:gd name="connsiteY2" fmla="*/ 9525 h 6619246"/>
              <a:gd name="connsiteX3" fmla="*/ 9525 w 11405600"/>
              <a:gd name="connsiteY3" fmla="*/ 6619246 h 6619246"/>
              <a:gd name="connsiteX4" fmla="*/ 0 w 11405600"/>
              <a:gd name="connsiteY4" fmla="*/ 6081398 h 6619246"/>
              <a:gd name="connsiteX0" fmla="*/ 0 w 11405600"/>
              <a:gd name="connsiteY0" fmla="*/ 6071873 h 6609721"/>
              <a:gd name="connsiteX1" fmla="*/ 10497448 w 11405600"/>
              <a:gd name="connsiteY1" fmla="*/ 104775 h 6609721"/>
              <a:gd name="connsiteX2" fmla="*/ 11405600 w 11405600"/>
              <a:gd name="connsiteY2" fmla="*/ 0 h 6609721"/>
              <a:gd name="connsiteX3" fmla="*/ 9525 w 11405600"/>
              <a:gd name="connsiteY3" fmla="*/ 6609721 h 6609721"/>
              <a:gd name="connsiteX4" fmla="*/ 0 w 11405600"/>
              <a:gd name="connsiteY4" fmla="*/ 6071873 h 6609721"/>
              <a:gd name="connsiteX0" fmla="*/ 0 w 11405600"/>
              <a:gd name="connsiteY0" fmla="*/ 6076636 h 6614484"/>
              <a:gd name="connsiteX1" fmla="*/ 10516498 w 11405600"/>
              <a:gd name="connsiteY1" fmla="*/ 0 h 6614484"/>
              <a:gd name="connsiteX2" fmla="*/ 11405600 w 11405600"/>
              <a:gd name="connsiteY2" fmla="*/ 4763 h 6614484"/>
              <a:gd name="connsiteX3" fmla="*/ 9525 w 11405600"/>
              <a:gd name="connsiteY3" fmla="*/ 6614484 h 6614484"/>
              <a:gd name="connsiteX4" fmla="*/ 0 w 11405600"/>
              <a:gd name="connsiteY4" fmla="*/ 6076636 h 661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5600" h="6614484">
                <a:moveTo>
                  <a:pt x="0" y="6076636"/>
                </a:moveTo>
                <a:lnTo>
                  <a:pt x="10516498" y="0"/>
                </a:lnTo>
                <a:lnTo>
                  <a:pt x="11405600" y="4763"/>
                </a:lnTo>
                <a:lnTo>
                  <a:pt x="9525" y="6614484"/>
                </a:lnTo>
                <a:lnTo>
                  <a:pt x="0" y="6076636"/>
                </a:lnTo>
                <a:close/>
              </a:path>
            </a:pathLst>
          </a:custGeom>
          <a:solidFill>
            <a:srgbClr val="313B3E"/>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spTree>
    <p:extLst>
      <p:ext uri="{BB962C8B-B14F-4D97-AF65-F5344CB8AC3E}">
        <p14:creationId xmlns:p14="http://schemas.microsoft.com/office/powerpoint/2010/main" val="128365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age 1">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12192000" cy="6858000"/>
          </a:xfrm>
        </p:spPr>
        <p:txBody>
          <a:bodyPr/>
          <a:lstStyle/>
          <a:p>
            <a:endParaRPr lang="en-GB"/>
          </a:p>
        </p:txBody>
      </p:sp>
      <p:sp>
        <p:nvSpPr>
          <p:cNvPr id="3"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bg1"/>
                </a:solidFill>
              </a:defRPr>
            </a:lvl1pPr>
          </a:lstStyle>
          <a:p>
            <a:r>
              <a:rPr lang="en-GB"/>
              <a:t>// Registers of Scotland</a:t>
            </a:r>
            <a:endParaRPr lang="en-GB" dirty="0"/>
          </a:p>
        </p:txBody>
      </p:sp>
      <p:sp>
        <p:nvSpPr>
          <p:cNvPr id="4"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bg1"/>
                </a:solidFill>
              </a:defRPr>
            </a:lvl1pPr>
          </a:lstStyle>
          <a:p>
            <a:fld id="{452B228E-93EA-4A66-A0E9-D5D8BE0BD645}" type="slidenum">
              <a:rPr lang="en-GB" smtClean="0"/>
              <a:pPr/>
              <a:t>‹#›</a:t>
            </a:fld>
            <a:endParaRPr lang="en-GB" dirty="0"/>
          </a:p>
        </p:txBody>
      </p:sp>
    </p:spTree>
    <p:extLst>
      <p:ext uri="{BB962C8B-B14F-4D97-AF65-F5344CB8AC3E}">
        <p14:creationId xmlns:p14="http://schemas.microsoft.com/office/powerpoint/2010/main" val="57844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age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GB"/>
          </a:p>
        </p:txBody>
      </p:sp>
      <p:sp>
        <p:nvSpPr>
          <p:cNvPr id="4"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bg1"/>
                </a:solidFill>
              </a:defRPr>
            </a:lvl1pPr>
          </a:lstStyle>
          <a:p>
            <a:r>
              <a:rPr lang="en-GB"/>
              <a:t>// Registers of Scotland</a:t>
            </a:r>
            <a:endParaRPr lang="en-GB" dirty="0"/>
          </a:p>
        </p:txBody>
      </p:sp>
      <p:sp>
        <p:nvSpPr>
          <p:cNvPr id="5"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bg1"/>
                </a:solidFill>
              </a:defRPr>
            </a:lvl1pPr>
          </a:lstStyle>
          <a:p>
            <a:fld id="{452B228E-93EA-4A66-A0E9-D5D8BE0BD645}" type="slidenum">
              <a:rPr lang="en-GB" smtClean="0"/>
              <a:pPr/>
              <a:t>‹#›</a:t>
            </a:fld>
            <a:endParaRPr lang="en-GB" dirty="0"/>
          </a:p>
        </p:txBody>
      </p:sp>
    </p:spTree>
    <p:extLst>
      <p:ext uri="{BB962C8B-B14F-4D97-AF65-F5344CB8AC3E}">
        <p14:creationId xmlns:p14="http://schemas.microsoft.com/office/powerpoint/2010/main" val="57209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bullets, pattern">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10039350" cy="679904"/>
          </a:xfrm>
        </p:spPr>
        <p:txBody>
          <a:bodyPr>
            <a:noAutofit/>
          </a:bodyPr>
          <a:lstStyle>
            <a:lvl1pPr>
              <a:lnSpc>
                <a:spcPts val="4800"/>
              </a:lnSpc>
              <a:defRPr sz="4000" b="1" spc="-150">
                <a:solidFill>
                  <a:schemeClr val="accent1"/>
                </a:solidFill>
              </a:defRPr>
            </a:lvl1pPr>
          </a:lstStyle>
          <a:p>
            <a:r>
              <a:rPr lang="en-US" dirty="0"/>
              <a:t>Click to edit Master title style</a:t>
            </a:r>
            <a:endParaRPr lang="en-GB" dirty="0"/>
          </a:p>
        </p:txBody>
      </p:sp>
      <p:sp>
        <p:nvSpPr>
          <p:cNvPr id="10" name="Text Placeholder 9"/>
          <p:cNvSpPr>
            <a:spLocks noGrp="1"/>
          </p:cNvSpPr>
          <p:nvPr>
            <p:ph type="body" sz="quarter" idx="12" hasCustomPrompt="1"/>
          </p:nvPr>
        </p:nvSpPr>
        <p:spPr>
          <a:xfrm>
            <a:off x="838200" y="1215634"/>
            <a:ext cx="10039350" cy="609991"/>
          </a:xfrm>
        </p:spPr>
        <p:txBody>
          <a:bodyPr>
            <a:noAutofit/>
          </a:bodyPr>
          <a:lstStyle>
            <a:lvl1pPr marL="0" indent="0">
              <a:lnSpc>
                <a:spcPts val="3500"/>
              </a:lnSpc>
              <a:spcBef>
                <a:spcPts val="0"/>
              </a:spcBef>
              <a:buNone/>
              <a:defRPr sz="2400" spc="-150"/>
            </a:lvl1pPr>
          </a:lstStyle>
          <a:p>
            <a:pPr lvl="0"/>
            <a:r>
              <a:rPr lang="en-US" dirty="0"/>
              <a:t>Sub-heading if required</a:t>
            </a:r>
          </a:p>
        </p:txBody>
      </p:sp>
      <p:sp>
        <p:nvSpPr>
          <p:cNvPr id="7" name="Text Placeholder 6"/>
          <p:cNvSpPr>
            <a:spLocks noGrp="1"/>
          </p:cNvSpPr>
          <p:nvPr>
            <p:ph type="body" sz="quarter" idx="13"/>
          </p:nvPr>
        </p:nvSpPr>
        <p:spPr>
          <a:xfrm>
            <a:off x="838200" y="2112264"/>
            <a:ext cx="7918525" cy="3944938"/>
          </a:xfrm>
        </p:spPr>
        <p:txBody>
          <a:bodyPr/>
          <a:lstStyle>
            <a:lvl1pPr marL="0" indent="-228600">
              <a:lnSpc>
                <a:spcPts val="2800"/>
              </a:lnSpc>
              <a:spcBef>
                <a:spcPts val="0"/>
              </a:spcBef>
              <a:buFontTx/>
              <a:buBlip>
                <a:blip r:embed="rId2"/>
              </a:buBlip>
              <a:defRPr sz="2200" spc="-50" baseline="0"/>
            </a:lvl1pPr>
            <a:lvl2pPr marL="457200" indent="-228600">
              <a:lnSpc>
                <a:spcPts val="2200"/>
              </a:lnSpc>
              <a:spcBef>
                <a:spcPts val="0"/>
              </a:spcBef>
              <a:spcAft>
                <a:spcPts val="0"/>
              </a:spcAft>
              <a:buFontTx/>
              <a:buBlip>
                <a:blip r:embed="rId3"/>
              </a:buBlip>
              <a:defRPr sz="1800" spc="-50" baseline="0">
                <a:solidFill>
                  <a:schemeClr val="accent1"/>
                </a:solidFill>
              </a:defRPr>
            </a:lvl2pPr>
          </a:lstStyle>
          <a:p>
            <a:pPr lvl="0"/>
            <a:r>
              <a:rPr lang="en-US" dirty="0"/>
              <a:t>Click to edit Master text styles</a:t>
            </a:r>
          </a:p>
          <a:p>
            <a:pPr lvl="1"/>
            <a:r>
              <a:rPr lang="en-US" dirty="0"/>
              <a:t>Second level</a:t>
            </a:r>
          </a:p>
        </p:txBody>
      </p:sp>
      <p:sp>
        <p:nvSpPr>
          <p:cNvPr id="13"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14"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pic>
        <p:nvPicPr>
          <p:cNvPr id="8" name="Picture 7"/>
          <p:cNvPicPr>
            <a:picLocks noChangeAspect="1"/>
          </p:cNvPicPr>
          <p:nvPr userDrawn="1"/>
        </p:nvPicPr>
        <p:blipFill>
          <a:blip r:embed="rId4"/>
          <a:stretch>
            <a:fillRect/>
          </a:stretch>
        </p:blipFill>
        <p:spPr>
          <a:xfrm>
            <a:off x="8148644" y="1244600"/>
            <a:ext cx="4043356" cy="5638800"/>
          </a:xfrm>
          <a:prstGeom prst="rect">
            <a:avLst/>
          </a:prstGeom>
        </p:spPr>
      </p:pic>
    </p:spTree>
    <p:extLst>
      <p:ext uri="{BB962C8B-B14F-4D97-AF65-F5344CB8AC3E}">
        <p14:creationId xmlns:p14="http://schemas.microsoft.com/office/powerpoint/2010/main" val="168782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body, bullets, pattern">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8267700" cy="679904"/>
          </a:xfrm>
        </p:spPr>
        <p:txBody>
          <a:bodyPr>
            <a:noAutofit/>
          </a:bodyPr>
          <a:lstStyle>
            <a:lvl1pPr>
              <a:lnSpc>
                <a:spcPts val="4800"/>
              </a:lnSpc>
              <a:defRPr sz="4000" b="1" spc="-150">
                <a:solidFill>
                  <a:schemeClr val="accent1"/>
                </a:solidFill>
              </a:defRPr>
            </a:lvl1pPr>
          </a:lstStyle>
          <a:p>
            <a:r>
              <a:rPr lang="en-US" dirty="0"/>
              <a:t>Click to edit Master title style</a:t>
            </a:r>
            <a:endParaRPr lang="en-GB" dirty="0"/>
          </a:p>
        </p:txBody>
      </p:sp>
      <p:sp>
        <p:nvSpPr>
          <p:cNvPr id="10" name="Text Placeholder 9"/>
          <p:cNvSpPr>
            <a:spLocks noGrp="1"/>
          </p:cNvSpPr>
          <p:nvPr>
            <p:ph type="body" sz="quarter" idx="12" hasCustomPrompt="1"/>
          </p:nvPr>
        </p:nvSpPr>
        <p:spPr>
          <a:xfrm>
            <a:off x="838200" y="1215634"/>
            <a:ext cx="8267700" cy="595349"/>
          </a:xfrm>
        </p:spPr>
        <p:txBody>
          <a:bodyPr>
            <a:noAutofit/>
          </a:bodyPr>
          <a:lstStyle>
            <a:lvl1pPr marL="0" indent="0">
              <a:lnSpc>
                <a:spcPts val="3500"/>
              </a:lnSpc>
              <a:spcBef>
                <a:spcPts val="0"/>
              </a:spcBef>
              <a:buNone/>
              <a:defRPr sz="2400" spc="-150"/>
            </a:lvl1pPr>
          </a:lstStyle>
          <a:p>
            <a:pPr lvl="0"/>
            <a:r>
              <a:rPr lang="en-US" dirty="0"/>
              <a:t>Sub-heading if required</a:t>
            </a:r>
          </a:p>
        </p:txBody>
      </p:sp>
      <p:sp>
        <p:nvSpPr>
          <p:cNvPr id="5" name="Text Placeholder 4"/>
          <p:cNvSpPr>
            <a:spLocks noGrp="1"/>
          </p:cNvSpPr>
          <p:nvPr>
            <p:ph type="body" sz="quarter" idx="13"/>
          </p:nvPr>
        </p:nvSpPr>
        <p:spPr>
          <a:xfrm>
            <a:off x="838200" y="2112264"/>
            <a:ext cx="7950798" cy="3814762"/>
          </a:xfrm>
        </p:spPr>
        <p:txBody>
          <a:bodyPr numCol="2">
            <a:noAutofit/>
          </a:bodyPr>
          <a:lstStyle>
            <a:lvl1pPr marL="0" indent="0">
              <a:lnSpc>
                <a:spcPts val="2200"/>
              </a:lnSpc>
              <a:spcBef>
                <a:spcPts val="0"/>
              </a:spcBef>
              <a:buNone/>
              <a:defRPr sz="1800" spc="-50" baseline="0">
                <a:solidFill>
                  <a:schemeClr val="accent1"/>
                </a:solidFill>
              </a:defRPr>
            </a:lvl1pPr>
            <a:lvl2pPr marL="0" indent="0">
              <a:lnSpc>
                <a:spcPts val="2200"/>
              </a:lnSpc>
              <a:spcBef>
                <a:spcPts val="0"/>
              </a:spcBef>
              <a:buNone/>
              <a:defRPr sz="1800" spc="-50" baseline="0"/>
            </a:lvl2pPr>
            <a:lvl3pPr marL="228600" indent="-228600">
              <a:lnSpc>
                <a:spcPts val="2200"/>
              </a:lnSpc>
              <a:spcBef>
                <a:spcPts val="0"/>
              </a:spcBef>
              <a:buFontTx/>
              <a:buBlip>
                <a:blip r:embed="rId2"/>
              </a:buBlip>
              <a:defRPr sz="1800" spc="-50" baseline="0"/>
            </a:lvl3pPr>
            <a:lvl4pPr marL="463550" indent="-228600">
              <a:lnSpc>
                <a:spcPts val="2200"/>
              </a:lnSpc>
              <a:spcBef>
                <a:spcPts val="0"/>
              </a:spcBef>
              <a:buFontTx/>
              <a:buBlip>
                <a:blip r:embed="rId3"/>
              </a:buBlip>
              <a:defRPr spc="-50" baseline="0">
                <a:solidFill>
                  <a:schemeClr val="accent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12"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pic>
        <p:nvPicPr>
          <p:cNvPr id="9" name="Picture 8"/>
          <p:cNvPicPr>
            <a:picLocks noChangeAspect="1"/>
          </p:cNvPicPr>
          <p:nvPr userDrawn="1"/>
        </p:nvPicPr>
        <p:blipFill>
          <a:blip r:embed="rId4"/>
          <a:stretch>
            <a:fillRect/>
          </a:stretch>
        </p:blipFill>
        <p:spPr>
          <a:xfrm>
            <a:off x="8148644" y="1244600"/>
            <a:ext cx="4043356" cy="5638800"/>
          </a:xfrm>
          <a:prstGeom prst="rect">
            <a:avLst/>
          </a:prstGeom>
        </p:spPr>
      </p:pic>
    </p:spTree>
    <p:extLst>
      <p:ext uri="{BB962C8B-B14F-4D97-AF65-F5344CB8AC3E}">
        <p14:creationId xmlns:p14="http://schemas.microsoft.com/office/powerpoint/2010/main" val="82342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facts pull out">
    <p:spTree>
      <p:nvGrpSpPr>
        <p:cNvPr id="1" name=""/>
        <p:cNvGrpSpPr/>
        <p:nvPr/>
      </p:nvGrpSpPr>
      <p:grpSpPr>
        <a:xfrm>
          <a:off x="0" y="0"/>
          <a:ext cx="0" cy="0"/>
          <a:chOff x="0" y="0"/>
          <a:chExt cx="0" cy="0"/>
        </a:xfrm>
      </p:grpSpPr>
      <p:sp>
        <p:nvSpPr>
          <p:cNvPr id="5" name="Rectangle 4"/>
          <p:cNvSpPr/>
          <p:nvPr userDrawn="1"/>
        </p:nvSpPr>
        <p:spPr bwMode="auto">
          <a:xfrm>
            <a:off x="8090047" y="642540"/>
            <a:ext cx="3416153" cy="5482035"/>
          </a:xfrm>
          <a:custGeom>
            <a:avLst/>
            <a:gdLst>
              <a:gd name="connsiteX0" fmla="*/ 0 w 3416153"/>
              <a:gd name="connsiteY0" fmla="*/ 0 h 1643460"/>
              <a:gd name="connsiteX1" fmla="*/ 3416153 w 3416153"/>
              <a:gd name="connsiteY1" fmla="*/ 0 h 1643460"/>
              <a:gd name="connsiteX2" fmla="*/ 3416153 w 3416153"/>
              <a:gd name="connsiteY2" fmla="*/ 1643460 h 1643460"/>
              <a:gd name="connsiteX3" fmla="*/ 0 w 3416153"/>
              <a:gd name="connsiteY3" fmla="*/ 1643460 h 1643460"/>
              <a:gd name="connsiteX4" fmla="*/ 0 w 3416153"/>
              <a:gd name="connsiteY4" fmla="*/ 0 h 1643460"/>
              <a:gd name="connsiteX0" fmla="*/ 0 w 3416153"/>
              <a:gd name="connsiteY0" fmla="*/ 1905000 h 3548460"/>
              <a:gd name="connsiteX1" fmla="*/ 3416153 w 3416153"/>
              <a:gd name="connsiteY1" fmla="*/ 0 h 3548460"/>
              <a:gd name="connsiteX2" fmla="*/ 3416153 w 3416153"/>
              <a:gd name="connsiteY2" fmla="*/ 3548460 h 3548460"/>
              <a:gd name="connsiteX3" fmla="*/ 0 w 3416153"/>
              <a:gd name="connsiteY3" fmla="*/ 3548460 h 3548460"/>
              <a:gd name="connsiteX4" fmla="*/ 0 w 3416153"/>
              <a:gd name="connsiteY4" fmla="*/ 1905000 h 3548460"/>
              <a:gd name="connsiteX0" fmla="*/ 0 w 3416153"/>
              <a:gd name="connsiteY0" fmla="*/ 1905000 h 5482035"/>
              <a:gd name="connsiteX1" fmla="*/ 3416153 w 3416153"/>
              <a:gd name="connsiteY1" fmla="*/ 0 h 5482035"/>
              <a:gd name="connsiteX2" fmla="*/ 3416153 w 3416153"/>
              <a:gd name="connsiteY2" fmla="*/ 3548460 h 5482035"/>
              <a:gd name="connsiteX3" fmla="*/ 0 w 3416153"/>
              <a:gd name="connsiteY3" fmla="*/ 5482035 h 5482035"/>
              <a:gd name="connsiteX4" fmla="*/ 0 w 3416153"/>
              <a:gd name="connsiteY4" fmla="*/ 1905000 h 5482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153" h="5482035">
                <a:moveTo>
                  <a:pt x="0" y="1905000"/>
                </a:moveTo>
                <a:lnTo>
                  <a:pt x="3416153" y="0"/>
                </a:lnTo>
                <a:lnTo>
                  <a:pt x="3416153" y="3548460"/>
                </a:lnTo>
                <a:lnTo>
                  <a:pt x="0" y="5482035"/>
                </a:lnTo>
                <a:lnTo>
                  <a:pt x="0" y="1905000"/>
                </a:lnTo>
                <a:close/>
              </a:path>
            </a:pathLst>
          </a:custGeom>
          <a:solidFill>
            <a:srgbClr val="00B3E3"/>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sp>
        <p:nvSpPr>
          <p:cNvPr id="2" name="Title 1"/>
          <p:cNvSpPr>
            <a:spLocks noGrp="1"/>
          </p:cNvSpPr>
          <p:nvPr>
            <p:ph type="title"/>
          </p:nvPr>
        </p:nvSpPr>
        <p:spPr>
          <a:xfrm>
            <a:off x="838200" y="590757"/>
            <a:ext cx="6750132" cy="679904"/>
          </a:xfrm>
        </p:spPr>
        <p:txBody>
          <a:bodyPr>
            <a:noAutofit/>
          </a:bodyPr>
          <a:lstStyle>
            <a:lvl1pPr>
              <a:lnSpc>
                <a:spcPts val="4800"/>
              </a:lnSpc>
              <a:defRPr sz="4000" b="1" spc="-150">
                <a:solidFill>
                  <a:schemeClr val="accent1"/>
                </a:solidFill>
              </a:defRPr>
            </a:lvl1pPr>
          </a:lstStyle>
          <a:p>
            <a:r>
              <a:rPr lang="en-US" dirty="0"/>
              <a:t>Click to edit Master title style</a:t>
            </a:r>
            <a:endParaRPr lang="en-GB" dirty="0"/>
          </a:p>
        </p:txBody>
      </p:sp>
      <p:sp>
        <p:nvSpPr>
          <p:cNvPr id="10" name="Text Placeholder 9"/>
          <p:cNvSpPr>
            <a:spLocks noGrp="1"/>
          </p:cNvSpPr>
          <p:nvPr>
            <p:ph type="body" sz="quarter" idx="12" hasCustomPrompt="1"/>
          </p:nvPr>
        </p:nvSpPr>
        <p:spPr>
          <a:xfrm>
            <a:off x="838200" y="1215634"/>
            <a:ext cx="6750132" cy="475054"/>
          </a:xfrm>
        </p:spPr>
        <p:txBody>
          <a:bodyPr>
            <a:noAutofit/>
          </a:bodyPr>
          <a:lstStyle>
            <a:lvl1pPr marL="0" indent="0">
              <a:lnSpc>
                <a:spcPts val="3500"/>
              </a:lnSpc>
              <a:spcBef>
                <a:spcPts val="0"/>
              </a:spcBef>
              <a:buNone/>
              <a:defRPr sz="2400" spc="-150"/>
            </a:lvl1pPr>
          </a:lstStyle>
          <a:p>
            <a:pPr lvl="0"/>
            <a:r>
              <a:rPr lang="en-US" dirty="0"/>
              <a:t>Sub-heading if required</a:t>
            </a:r>
          </a:p>
        </p:txBody>
      </p:sp>
      <p:sp>
        <p:nvSpPr>
          <p:cNvPr id="7" name="Text Placeholder 6"/>
          <p:cNvSpPr>
            <a:spLocks noGrp="1"/>
          </p:cNvSpPr>
          <p:nvPr>
            <p:ph type="body" sz="quarter" idx="13" hasCustomPrompt="1"/>
          </p:nvPr>
        </p:nvSpPr>
        <p:spPr>
          <a:xfrm>
            <a:off x="8691193" y="2547540"/>
            <a:ext cx="2243508" cy="1762919"/>
          </a:xfrm>
        </p:spPr>
        <p:txBody>
          <a:bodyPr>
            <a:noAutofit/>
          </a:bodyPr>
          <a:lstStyle>
            <a:lvl1pPr marL="0" indent="0" algn="ctr">
              <a:lnSpc>
                <a:spcPts val="3500"/>
              </a:lnSpc>
              <a:spcBef>
                <a:spcPts val="0"/>
              </a:spcBef>
              <a:buNone/>
              <a:defRPr sz="2400" spc="-150">
                <a:solidFill>
                  <a:schemeClr val="bg1"/>
                </a:solidFill>
              </a:defRPr>
            </a:lvl1pPr>
            <a:lvl2pPr marL="0" indent="0" algn="ctr">
              <a:lnSpc>
                <a:spcPts val="5000"/>
              </a:lnSpc>
              <a:spcBef>
                <a:spcPts val="0"/>
              </a:spcBef>
              <a:buNone/>
              <a:defRPr sz="5000" i="1" spc="-150">
                <a:solidFill>
                  <a:schemeClr val="tx1"/>
                </a:solidFill>
                <a:latin typeface="Times New Roman" panose="02020603050405020304" pitchFamily="18" charset="0"/>
                <a:cs typeface="Times New Roman" panose="02020603050405020304" pitchFamily="18" charset="0"/>
              </a:defRPr>
            </a:lvl2pPr>
          </a:lstStyle>
          <a:p>
            <a:pPr lvl="0"/>
            <a:r>
              <a:rPr lang="en-US" dirty="0"/>
              <a:t>This area can be used to highlight</a:t>
            </a:r>
          </a:p>
          <a:p>
            <a:pPr lvl="1"/>
            <a:r>
              <a:rPr lang="en-US" dirty="0"/>
              <a:t>key facts</a:t>
            </a:r>
            <a:endParaRPr lang="en-GB" dirty="0"/>
          </a:p>
        </p:txBody>
      </p:sp>
      <p:sp>
        <p:nvSpPr>
          <p:cNvPr id="8" name="Text Placeholder 7"/>
          <p:cNvSpPr>
            <a:spLocks noGrp="1"/>
          </p:cNvSpPr>
          <p:nvPr>
            <p:ph type="body" sz="quarter" idx="14"/>
          </p:nvPr>
        </p:nvSpPr>
        <p:spPr>
          <a:xfrm>
            <a:off x="838200" y="2114550"/>
            <a:ext cx="6750050" cy="3829050"/>
          </a:xfrm>
        </p:spPr>
        <p:txBody>
          <a:bodyPr/>
          <a:lstStyle>
            <a:lvl1pPr marL="228600" indent="-228600">
              <a:lnSpc>
                <a:spcPts val="2800"/>
              </a:lnSpc>
              <a:spcBef>
                <a:spcPts val="0"/>
              </a:spcBef>
              <a:buFontTx/>
              <a:buBlip>
                <a:blip r:embed="rId2"/>
              </a:buBlip>
              <a:defRPr sz="2200" spc="-50" baseline="0"/>
            </a:lvl1pPr>
            <a:lvl2pPr marL="457200" indent="-228600">
              <a:lnSpc>
                <a:spcPts val="2200"/>
              </a:lnSpc>
              <a:spcBef>
                <a:spcPts val="0"/>
              </a:spcBef>
              <a:buFontTx/>
              <a:buBlip>
                <a:blip r:embed="rId3"/>
              </a:buBlip>
              <a:defRPr sz="1800" spc="-50" baseline="0">
                <a:solidFill>
                  <a:schemeClr val="accent1"/>
                </a:solidFill>
              </a:defRPr>
            </a:lvl2pPr>
          </a:lstStyle>
          <a:p>
            <a:pPr lvl="0"/>
            <a:r>
              <a:rPr lang="en-US" dirty="0"/>
              <a:t>Click to edit Master text styles</a:t>
            </a:r>
          </a:p>
          <a:p>
            <a:pPr lvl="1"/>
            <a:r>
              <a:rPr lang="en-US" dirty="0"/>
              <a:t>Second level</a:t>
            </a:r>
          </a:p>
        </p:txBody>
      </p:sp>
      <p:sp>
        <p:nvSpPr>
          <p:cNvPr id="11" name="Footer Placeholder 4"/>
          <p:cNvSpPr>
            <a:spLocks noGrp="1"/>
          </p:cNvSpPr>
          <p:nvPr>
            <p:ph type="ftr" sz="quarter" idx="3"/>
          </p:nvPr>
        </p:nvSpPr>
        <p:spPr>
          <a:xfrm>
            <a:off x="1005840"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12"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sp>
        <p:nvSpPr>
          <p:cNvPr id="9" name="Diagonal Stripe 3"/>
          <p:cNvSpPr/>
          <p:nvPr userDrawn="1"/>
        </p:nvSpPr>
        <p:spPr bwMode="auto">
          <a:xfrm rot="10800000">
            <a:off x="6532708" y="3987151"/>
            <a:ext cx="4975871" cy="2875609"/>
          </a:xfrm>
          <a:custGeom>
            <a:avLst/>
            <a:gdLst>
              <a:gd name="connsiteX0" fmla="*/ 0 w 7031245"/>
              <a:gd name="connsiteY0" fmla="*/ 2499998 h 4999996"/>
              <a:gd name="connsiteX1" fmla="*/ 3515623 w 7031245"/>
              <a:gd name="connsiteY1" fmla="*/ 0 h 4999996"/>
              <a:gd name="connsiteX2" fmla="*/ 7031245 w 7031245"/>
              <a:gd name="connsiteY2" fmla="*/ 0 h 4999996"/>
              <a:gd name="connsiteX3" fmla="*/ 0 w 7031245"/>
              <a:gd name="connsiteY3" fmla="*/ 4999996 h 4999996"/>
              <a:gd name="connsiteX4" fmla="*/ 0 w 7031245"/>
              <a:gd name="connsiteY4" fmla="*/ 2499998 h 4999996"/>
              <a:gd name="connsiteX0" fmla="*/ 0 w 7031245"/>
              <a:gd name="connsiteY0" fmla="*/ 2499998 h 6609721"/>
              <a:gd name="connsiteX1" fmla="*/ 3515623 w 7031245"/>
              <a:gd name="connsiteY1" fmla="*/ 0 h 6609721"/>
              <a:gd name="connsiteX2" fmla="*/ 7031245 w 7031245"/>
              <a:gd name="connsiteY2" fmla="*/ 0 h 6609721"/>
              <a:gd name="connsiteX3" fmla="*/ 9525 w 7031245"/>
              <a:gd name="connsiteY3" fmla="*/ 6609721 h 6609721"/>
              <a:gd name="connsiteX4" fmla="*/ 0 w 7031245"/>
              <a:gd name="connsiteY4" fmla="*/ 2499998 h 6609721"/>
              <a:gd name="connsiteX0" fmla="*/ 0 w 11431795"/>
              <a:gd name="connsiteY0" fmla="*/ 2519048 h 6628771"/>
              <a:gd name="connsiteX1" fmla="*/ 3515623 w 11431795"/>
              <a:gd name="connsiteY1" fmla="*/ 19050 h 6628771"/>
              <a:gd name="connsiteX2" fmla="*/ 11431795 w 11431795"/>
              <a:gd name="connsiteY2" fmla="*/ 0 h 6628771"/>
              <a:gd name="connsiteX3" fmla="*/ 9525 w 11431795"/>
              <a:gd name="connsiteY3" fmla="*/ 6628771 h 6628771"/>
              <a:gd name="connsiteX4" fmla="*/ 0 w 11431795"/>
              <a:gd name="connsiteY4" fmla="*/ 2519048 h 6628771"/>
              <a:gd name="connsiteX0" fmla="*/ 0 w 11431795"/>
              <a:gd name="connsiteY0" fmla="*/ 2519048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2519048 h 6628771"/>
              <a:gd name="connsiteX0" fmla="*/ 0 w 11431795"/>
              <a:gd name="connsiteY0" fmla="*/ 6148073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6148073 h 6628771"/>
              <a:gd name="connsiteX0" fmla="*/ 0 w 11431795"/>
              <a:gd name="connsiteY0" fmla="*/ 6090923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431795"/>
              <a:gd name="connsiteY0" fmla="*/ 6090923 h 6628771"/>
              <a:gd name="connsiteX1" fmla="*/ 10716523 w 11431795"/>
              <a:gd name="connsiteY1" fmla="*/ 28575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431795"/>
              <a:gd name="connsiteY0" fmla="*/ 6090923 h 6628771"/>
              <a:gd name="connsiteX1" fmla="*/ 10516498 w 11431795"/>
              <a:gd name="connsiteY1" fmla="*/ 9525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296063"/>
              <a:gd name="connsiteY0" fmla="*/ 6081398 h 6619246"/>
              <a:gd name="connsiteX1" fmla="*/ 10516498 w 11296063"/>
              <a:gd name="connsiteY1" fmla="*/ 0 h 6619246"/>
              <a:gd name="connsiteX2" fmla="*/ 11296063 w 11296063"/>
              <a:gd name="connsiteY2" fmla="*/ 152400 h 6619246"/>
              <a:gd name="connsiteX3" fmla="*/ 9525 w 11296063"/>
              <a:gd name="connsiteY3" fmla="*/ 6619246 h 6619246"/>
              <a:gd name="connsiteX4" fmla="*/ 0 w 11296063"/>
              <a:gd name="connsiteY4" fmla="*/ 6081398 h 6619246"/>
              <a:gd name="connsiteX0" fmla="*/ 0 w 11405600"/>
              <a:gd name="connsiteY0" fmla="*/ 6081398 h 6619246"/>
              <a:gd name="connsiteX1" fmla="*/ 10516498 w 11405600"/>
              <a:gd name="connsiteY1" fmla="*/ 0 h 6619246"/>
              <a:gd name="connsiteX2" fmla="*/ 11405600 w 11405600"/>
              <a:gd name="connsiteY2" fmla="*/ 9525 h 6619246"/>
              <a:gd name="connsiteX3" fmla="*/ 9525 w 11405600"/>
              <a:gd name="connsiteY3" fmla="*/ 6619246 h 6619246"/>
              <a:gd name="connsiteX4" fmla="*/ 0 w 11405600"/>
              <a:gd name="connsiteY4" fmla="*/ 6081398 h 6619246"/>
              <a:gd name="connsiteX0" fmla="*/ 0 w 11405600"/>
              <a:gd name="connsiteY0" fmla="*/ 6071873 h 6609721"/>
              <a:gd name="connsiteX1" fmla="*/ 10497448 w 11405600"/>
              <a:gd name="connsiteY1" fmla="*/ 104775 h 6609721"/>
              <a:gd name="connsiteX2" fmla="*/ 11405600 w 11405600"/>
              <a:gd name="connsiteY2" fmla="*/ 0 h 6609721"/>
              <a:gd name="connsiteX3" fmla="*/ 9525 w 11405600"/>
              <a:gd name="connsiteY3" fmla="*/ 6609721 h 6609721"/>
              <a:gd name="connsiteX4" fmla="*/ 0 w 11405600"/>
              <a:gd name="connsiteY4" fmla="*/ 6071873 h 6609721"/>
              <a:gd name="connsiteX0" fmla="*/ 0 w 11405600"/>
              <a:gd name="connsiteY0" fmla="*/ 6076636 h 6614484"/>
              <a:gd name="connsiteX1" fmla="*/ 10516498 w 11405600"/>
              <a:gd name="connsiteY1" fmla="*/ 0 h 6614484"/>
              <a:gd name="connsiteX2" fmla="*/ 11405600 w 11405600"/>
              <a:gd name="connsiteY2" fmla="*/ 4763 h 6614484"/>
              <a:gd name="connsiteX3" fmla="*/ 9525 w 11405600"/>
              <a:gd name="connsiteY3" fmla="*/ 6614484 h 6614484"/>
              <a:gd name="connsiteX4" fmla="*/ 0 w 11405600"/>
              <a:gd name="connsiteY4" fmla="*/ 6076636 h 6614484"/>
              <a:gd name="connsiteX0" fmla="*/ 0 w 11405600"/>
              <a:gd name="connsiteY0" fmla="*/ 6076636 h 6076636"/>
              <a:gd name="connsiteX1" fmla="*/ 10516498 w 11405600"/>
              <a:gd name="connsiteY1" fmla="*/ 0 h 6076636"/>
              <a:gd name="connsiteX2" fmla="*/ 11405600 w 11405600"/>
              <a:gd name="connsiteY2" fmla="*/ 4763 h 6076636"/>
              <a:gd name="connsiteX3" fmla="*/ 1382073 w 11405600"/>
              <a:gd name="connsiteY3" fmla="*/ 5817830 h 6076636"/>
              <a:gd name="connsiteX4" fmla="*/ 0 w 11405600"/>
              <a:gd name="connsiteY4" fmla="*/ 6076636 h 6076636"/>
              <a:gd name="connsiteX0" fmla="*/ 0 w 10028253"/>
              <a:gd name="connsiteY0" fmla="*/ 5275183 h 5817829"/>
              <a:gd name="connsiteX1" fmla="*/ 9139151 w 10028253"/>
              <a:gd name="connsiteY1" fmla="*/ 0 h 5817829"/>
              <a:gd name="connsiteX2" fmla="*/ 10028253 w 10028253"/>
              <a:gd name="connsiteY2" fmla="*/ 4763 h 5817829"/>
              <a:gd name="connsiteX3" fmla="*/ 4726 w 10028253"/>
              <a:gd name="connsiteY3" fmla="*/ 5817830 h 5817829"/>
              <a:gd name="connsiteX4" fmla="*/ 0 w 10028253"/>
              <a:gd name="connsiteY4" fmla="*/ 5275183 h 5817829"/>
              <a:gd name="connsiteX0" fmla="*/ 33715 w 10061968"/>
              <a:gd name="connsiteY0" fmla="*/ 5275183 h 5827428"/>
              <a:gd name="connsiteX1" fmla="*/ 9172866 w 10061968"/>
              <a:gd name="connsiteY1" fmla="*/ 0 h 5827428"/>
              <a:gd name="connsiteX2" fmla="*/ 10061968 w 10061968"/>
              <a:gd name="connsiteY2" fmla="*/ 4763 h 5827428"/>
              <a:gd name="connsiteX3" fmla="*/ 48 w 10061968"/>
              <a:gd name="connsiteY3" fmla="*/ 5827428 h 5827428"/>
              <a:gd name="connsiteX4" fmla="*/ 33715 w 10061968"/>
              <a:gd name="connsiteY4" fmla="*/ 5275183 h 5827428"/>
              <a:gd name="connsiteX0" fmla="*/ 0 w 10028253"/>
              <a:gd name="connsiteY0" fmla="*/ 5275183 h 5789035"/>
              <a:gd name="connsiteX1" fmla="*/ 9139151 w 10028253"/>
              <a:gd name="connsiteY1" fmla="*/ 0 h 5789035"/>
              <a:gd name="connsiteX2" fmla="*/ 10028253 w 10028253"/>
              <a:gd name="connsiteY2" fmla="*/ 4763 h 5789035"/>
              <a:gd name="connsiteX3" fmla="*/ 14326 w 10028253"/>
              <a:gd name="connsiteY3" fmla="*/ 5789035 h 5789035"/>
              <a:gd name="connsiteX4" fmla="*/ 0 w 10028253"/>
              <a:gd name="connsiteY4" fmla="*/ 5275183 h 5789035"/>
              <a:gd name="connsiteX0" fmla="*/ 5077 w 10033330"/>
              <a:gd name="connsiteY0" fmla="*/ 5275183 h 5795434"/>
              <a:gd name="connsiteX1" fmla="*/ 9144228 w 10033330"/>
              <a:gd name="connsiteY1" fmla="*/ 0 h 5795434"/>
              <a:gd name="connsiteX2" fmla="*/ 10033330 w 10033330"/>
              <a:gd name="connsiteY2" fmla="*/ 4763 h 5795434"/>
              <a:gd name="connsiteX3" fmla="*/ 206 w 10033330"/>
              <a:gd name="connsiteY3" fmla="*/ 5795434 h 5795434"/>
              <a:gd name="connsiteX4" fmla="*/ 5077 w 10033330"/>
              <a:gd name="connsiteY4" fmla="*/ 5275183 h 5795434"/>
              <a:gd name="connsiteX0" fmla="*/ 0 w 10028253"/>
              <a:gd name="connsiteY0" fmla="*/ 5275183 h 5795434"/>
              <a:gd name="connsiteX1" fmla="*/ 9139151 w 10028253"/>
              <a:gd name="connsiteY1" fmla="*/ 0 h 5795434"/>
              <a:gd name="connsiteX2" fmla="*/ 10028253 w 10028253"/>
              <a:gd name="connsiteY2" fmla="*/ 4763 h 5795434"/>
              <a:gd name="connsiteX3" fmla="*/ 4726 w 10028253"/>
              <a:gd name="connsiteY3" fmla="*/ 5795434 h 5795434"/>
              <a:gd name="connsiteX4" fmla="*/ 0 w 10028253"/>
              <a:gd name="connsiteY4" fmla="*/ 5275183 h 579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8253" h="5795434">
                <a:moveTo>
                  <a:pt x="0" y="5275183"/>
                </a:moveTo>
                <a:lnTo>
                  <a:pt x="9139151" y="0"/>
                </a:lnTo>
                <a:lnTo>
                  <a:pt x="10028253" y="4763"/>
                </a:lnTo>
                <a:lnTo>
                  <a:pt x="4726" y="5795434"/>
                </a:lnTo>
                <a:cubicBezTo>
                  <a:pt x="3151" y="5614552"/>
                  <a:pt x="1575" y="5456065"/>
                  <a:pt x="0" y="5275183"/>
                </a:cubicBezTo>
                <a:close/>
              </a:path>
            </a:pathLst>
          </a:custGeom>
          <a:solidFill>
            <a:srgbClr val="313B3E"/>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sp>
        <p:nvSpPr>
          <p:cNvPr id="13" name="Diagonal Stripe 3"/>
          <p:cNvSpPr/>
          <p:nvPr userDrawn="1"/>
        </p:nvSpPr>
        <p:spPr bwMode="auto">
          <a:xfrm rot="10800000">
            <a:off x="8090047" y="108000"/>
            <a:ext cx="4101952" cy="2620021"/>
          </a:xfrm>
          <a:custGeom>
            <a:avLst/>
            <a:gdLst>
              <a:gd name="connsiteX0" fmla="*/ 0 w 7031245"/>
              <a:gd name="connsiteY0" fmla="*/ 2499998 h 4999996"/>
              <a:gd name="connsiteX1" fmla="*/ 3515623 w 7031245"/>
              <a:gd name="connsiteY1" fmla="*/ 0 h 4999996"/>
              <a:gd name="connsiteX2" fmla="*/ 7031245 w 7031245"/>
              <a:gd name="connsiteY2" fmla="*/ 0 h 4999996"/>
              <a:gd name="connsiteX3" fmla="*/ 0 w 7031245"/>
              <a:gd name="connsiteY3" fmla="*/ 4999996 h 4999996"/>
              <a:gd name="connsiteX4" fmla="*/ 0 w 7031245"/>
              <a:gd name="connsiteY4" fmla="*/ 2499998 h 4999996"/>
              <a:gd name="connsiteX0" fmla="*/ 0 w 7031245"/>
              <a:gd name="connsiteY0" fmla="*/ 2499998 h 6609721"/>
              <a:gd name="connsiteX1" fmla="*/ 3515623 w 7031245"/>
              <a:gd name="connsiteY1" fmla="*/ 0 h 6609721"/>
              <a:gd name="connsiteX2" fmla="*/ 7031245 w 7031245"/>
              <a:gd name="connsiteY2" fmla="*/ 0 h 6609721"/>
              <a:gd name="connsiteX3" fmla="*/ 9525 w 7031245"/>
              <a:gd name="connsiteY3" fmla="*/ 6609721 h 6609721"/>
              <a:gd name="connsiteX4" fmla="*/ 0 w 7031245"/>
              <a:gd name="connsiteY4" fmla="*/ 2499998 h 6609721"/>
              <a:gd name="connsiteX0" fmla="*/ 0 w 11431795"/>
              <a:gd name="connsiteY0" fmla="*/ 2519048 h 6628771"/>
              <a:gd name="connsiteX1" fmla="*/ 3515623 w 11431795"/>
              <a:gd name="connsiteY1" fmla="*/ 19050 h 6628771"/>
              <a:gd name="connsiteX2" fmla="*/ 11431795 w 11431795"/>
              <a:gd name="connsiteY2" fmla="*/ 0 h 6628771"/>
              <a:gd name="connsiteX3" fmla="*/ 9525 w 11431795"/>
              <a:gd name="connsiteY3" fmla="*/ 6628771 h 6628771"/>
              <a:gd name="connsiteX4" fmla="*/ 0 w 11431795"/>
              <a:gd name="connsiteY4" fmla="*/ 2519048 h 6628771"/>
              <a:gd name="connsiteX0" fmla="*/ 0 w 11431795"/>
              <a:gd name="connsiteY0" fmla="*/ 2519048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2519048 h 6628771"/>
              <a:gd name="connsiteX0" fmla="*/ 0 w 11431795"/>
              <a:gd name="connsiteY0" fmla="*/ 6148073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6148073 h 6628771"/>
              <a:gd name="connsiteX0" fmla="*/ 0 w 11431795"/>
              <a:gd name="connsiteY0" fmla="*/ 6090923 h 6628771"/>
              <a:gd name="connsiteX1" fmla="*/ 9478273 w 11431795"/>
              <a:gd name="connsiteY1" fmla="*/ 0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431795"/>
              <a:gd name="connsiteY0" fmla="*/ 6090923 h 6628771"/>
              <a:gd name="connsiteX1" fmla="*/ 10716523 w 11431795"/>
              <a:gd name="connsiteY1" fmla="*/ 28575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431795"/>
              <a:gd name="connsiteY0" fmla="*/ 6090923 h 6628771"/>
              <a:gd name="connsiteX1" fmla="*/ 10516498 w 11431795"/>
              <a:gd name="connsiteY1" fmla="*/ 9525 h 6628771"/>
              <a:gd name="connsiteX2" fmla="*/ 11431795 w 11431795"/>
              <a:gd name="connsiteY2" fmla="*/ 0 h 6628771"/>
              <a:gd name="connsiteX3" fmla="*/ 9525 w 11431795"/>
              <a:gd name="connsiteY3" fmla="*/ 6628771 h 6628771"/>
              <a:gd name="connsiteX4" fmla="*/ 0 w 11431795"/>
              <a:gd name="connsiteY4" fmla="*/ 6090923 h 6628771"/>
              <a:gd name="connsiteX0" fmla="*/ 0 w 11296063"/>
              <a:gd name="connsiteY0" fmla="*/ 6081398 h 6619246"/>
              <a:gd name="connsiteX1" fmla="*/ 10516498 w 11296063"/>
              <a:gd name="connsiteY1" fmla="*/ 0 h 6619246"/>
              <a:gd name="connsiteX2" fmla="*/ 11296063 w 11296063"/>
              <a:gd name="connsiteY2" fmla="*/ 152400 h 6619246"/>
              <a:gd name="connsiteX3" fmla="*/ 9525 w 11296063"/>
              <a:gd name="connsiteY3" fmla="*/ 6619246 h 6619246"/>
              <a:gd name="connsiteX4" fmla="*/ 0 w 11296063"/>
              <a:gd name="connsiteY4" fmla="*/ 6081398 h 6619246"/>
              <a:gd name="connsiteX0" fmla="*/ 0 w 11405600"/>
              <a:gd name="connsiteY0" fmla="*/ 6081398 h 6619246"/>
              <a:gd name="connsiteX1" fmla="*/ 10516498 w 11405600"/>
              <a:gd name="connsiteY1" fmla="*/ 0 h 6619246"/>
              <a:gd name="connsiteX2" fmla="*/ 11405600 w 11405600"/>
              <a:gd name="connsiteY2" fmla="*/ 9525 h 6619246"/>
              <a:gd name="connsiteX3" fmla="*/ 9525 w 11405600"/>
              <a:gd name="connsiteY3" fmla="*/ 6619246 h 6619246"/>
              <a:gd name="connsiteX4" fmla="*/ 0 w 11405600"/>
              <a:gd name="connsiteY4" fmla="*/ 6081398 h 6619246"/>
              <a:gd name="connsiteX0" fmla="*/ 0 w 11405600"/>
              <a:gd name="connsiteY0" fmla="*/ 6071873 h 6609721"/>
              <a:gd name="connsiteX1" fmla="*/ 10497448 w 11405600"/>
              <a:gd name="connsiteY1" fmla="*/ 104775 h 6609721"/>
              <a:gd name="connsiteX2" fmla="*/ 11405600 w 11405600"/>
              <a:gd name="connsiteY2" fmla="*/ 0 h 6609721"/>
              <a:gd name="connsiteX3" fmla="*/ 9525 w 11405600"/>
              <a:gd name="connsiteY3" fmla="*/ 6609721 h 6609721"/>
              <a:gd name="connsiteX4" fmla="*/ 0 w 11405600"/>
              <a:gd name="connsiteY4" fmla="*/ 6071873 h 6609721"/>
              <a:gd name="connsiteX0" fmla="*/ 0 w 11405600"/>
              <a:gd name="connsiteY0" fmla="*/ 6076636 h 6614484"/>
              <a:gd name="connsiteX1" fmla="*/ 10516498 w 11405600"/>
              <a:gd name="connsiteY1" fmla="*/ 0 h 6614484"/>
              <a:gd name="connsiteX2" fmla="*/ 11405600 w 11405600"/>
              <a:gd name="connsiteY2" fmla="*/ 4763 h 6614484"/>
              <a:gd name="connsiteX3" fmla="*/ 9525 w 11405600"/>
              <a:gd name="connsiteY3" fmla="*/ 6614484 h 6614484"/>
              <a:gd name="connsiteX4" fmla="*/ 0 w 11405600"/>
              <a:gd name="connsiteY4" fmla="*/ 6076636 h 6614484"/>
              <a:gd name="connsiteX0" fmla="*/ 0 w 10516499"/>
              <a:gd name="connsiteY0" fmla="*/ 6076636 h 6614484"/>
              <a:gd name="connsiteX1" fmla="*/ 10516498 w 10516499"/>
              <a:gd name="connsiteY1" fmla="*/ 0 h 6614484"/>
              <a:gd name="connsiteX2" fmla="*/ 7739076 w 10516499"/>
              <a:gd name="connsiteY2" fmla="*/ 2529096 h 6614484"/>
              <a:gd name="connsiteX3" fmla="*/ 9525 w 10516499"/>
              <a:gd name="connsiteY3" fmla="*/ 6614484 h 6614484"/>
              <a:gd name="connsiteX4" fmla="*/ 0 w 10516499"/>
              <a:gd name="connsiteY4" fmla="*/ 6076636 h 6614484"/>
              <a:gd name="connsiteX0" fmla="*/ 0 w 7739076"/>
              <a:gd name="connsiteY0" fmla="*/ 4339355 h 4877203"/>
              <a:gd name="connsiteX1" fmla="*/ 7598637 w 7739076"/>
              <a:gd name="connsiteY1" fmla="*/ 0 h 4877203"/>
              <a:gd name="connsiteX2" fmla="*/ 7739076 w 7739076"/>
              <a:gd name="connsiteY2" fmla="*/ 791815 h 4877203"/>
              <a:gd name="connsiteX3" fmla="*/ 9525 w 7739076"/>
              <a:gd name="connsiteY3" fmla="*/ 4877203 h 4877203"/>
              <a:gd name="connsiteX4" fmla="*/ 0 w 7739076"/>
              <a:gd name="connsiteY4" fmla="*/ 4339355 h 4877203"/>
              <a:gd name="connsiteX0" fmla="*/ 0 w 8262179"/>
              <a:gd name="connsiteY0" fmla="*/ 4339355 h 4877203"/>
              <a:gd name="connsiteX1" fmla="*/ 7598637 w 8262179"/>
              <a:gd name="connsiteY1" fmla="*/ 0 h 4877203"/>
              <a:gd name="connsiteX2" fmla="*/ 8262179 w 8262179"/>
              <a:gd name="connsiteY2" fmla="*/ 91143 h 4877203"/>
              <a:gd name="connsiteX3" fmla="*/ 9525 w 8262179"/>
              <a:gd name="connsiteY3" fmla="*/ 4877203 h 4877203"/>
              <a:gd name="connsiteX4" fmla="*/ 0 w 8262179"/>
              <a:gd name="connsiteY4" fmla="*/ 4339355 h 4877203"/>
              <a:gd name="connsiteX0" fmla="*/ 0 w 8262179"/>
              <a:gd name="connsiteY0" fmla="*/ 4742481 h 5280329"/>
              <a:gd name="connsiteX1" fmla="*/ 8260913 w 8262179"/>
              <a:gd name="connsiteY1" fmla="*/ 0 h 5280329"/>
              <a:gd name="connsiteX2" fmla="*/ 8262179 w 8262179"/>
              <a:gd name="connsiteY2" fmla="*/ 494269 h 5280329"/>
              <a:gd name="connsiteX3" fmla="*/ 9525 w 8262179"/>
              <a:gd name="connsiteY3" fmla="*/ 5280329 h 5280329"/>
              <a:gd name="connsiteX4" fmla="*/ 0 w 8262179"/>
              <a:gd name="connsiteY4" fmla="*/ 4742481 h 5280329"/>
              <a:gd name="connsiteX0" fmla="*/ 0 w 8266978"/>
              <a:gd name="connsiteY0" fmla="*/ 4742481 h 5280329"/>
              <a:gd name="connsiteX1" fmla="*/ 8260913 w 8266978"/>
              <a:gd name="connsiteY1" fmla="*/ 0 h 5280329"/>
              <a:gd name="connsiteX2" fmla="*/ 8266978 w 8266978"/>
              <a:gd name="connsiteY2" fmla="*/ 494269 h 5280329"/>
              <a:gd name="connsiteX3" fmla="*/ 9525 w 8266978"/>
              <a:gd name="connsiteY3" fmla="*/ 5280329 h 5280329"/>
              <a:gd name="connsiteX4" fmla="*/ 0 w 8266978"/>
              <a:gd name="connsiteY4" fmla="*/ 4742481 h 528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6978" h="5280329">
                <a:moveTo>
                  <a:pt x="0" y="4742481"/>
                </a:moveTo>
                <a:lnTo>
                  <a:pt x="8260913" y="0"/>
                </a:lnTo>
                <a:cubicBezTo>
                  <a:pt x="8262935" y="164756"/>
                  <a:pt x="8264956" y="329513"/>
                  <a:pt x="8266978" y="494269"/>
                </a:cubicBezTo>
                <a:lnTo>
                  <a:pt x="9525" y="5280329"/>
                </a:lnTo>
                <a:lnTo>
                  <a:pt x="0" y="4742481"/>
                </a:lnTo>
                <a:close/>
              </a:path>
            </a:pathLst>
          </a:custGeom>
          <a:solidFill>
            <a:srgbClr val="313B3E"/>
          </a:solidFill>
          <a:ln>
            <a:noFill/>
          </a:ln>
        </p:spPr>
        <p:txBody>
          <a:bodyPr vert="horz" wrap="square" lIns="91440" tIns="45720" rIns="91440" bIns="45720" numCol="1" rtlCol="0" anchor="t" anchorCtr="0" compatLnSpc="1">
            <a:prstTxWarp prst="textNoShape">
              <a:avLst/>
            </a:prstTxWarp>
          </a:bodyPr>
          <a:lstStyle/>
          <a:p>
            <a:pPr marL="285750" indent="-285750" algn="ctr">
              <a:buFont typeface="Arial" panose="020B0604020202020204" pitchFamily="34" charset="0"/>
              <a:buChar char="•"/>
            </a:pPr>
            <a:endParaRPr lang="en-GB"/>
          </a:p>
        </p:txBody>
      </p:sp>
    </p:spTree>
    <p:extLst>
      <p:ext uri="{BB962C8B-B14F-4D97-AF65-F5344CB8AC3E}">
        <p14:creationId xmlns:p14="http://schemas.microsoft.com/office/powerpoint/2010/main" val="461042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088" userDrawn="1">
          <p15:clr>
            <a:srgbClr val="FBAE40"/>
          </p15:clr>
        </p15:guide>
        <p15:guide id="3" pos="72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1006348" y="6356350"/>
            <a:ext cx="4114800" cy="365125"/>
          </a:xfrm>
          <a:prstGeom prst="rect">
            <a:avLst/>
          </a:prstGeom>
        </p:spPr>
        <p:txBody>
          <a:bodyPr vert="horz" lIns="91440" tIns="45720" rIns="91440" bIns="45720" rtlCol="0" anchor="ctr"/>
          <a:lstStyle>
            <a:lvl1pPr algn="l">
              <a:defRPr sz="1200" spc="-50" baseline="0">
                <a:solidFill>
                  <a:schemeClr val="tx1"/>
                </a:solidFill>
              </a:defRPr>
            </a:lvl1pPr>
          </a:lstStyle>
          <a:p>
            <a:r>
              <a:rPr lang="en-GB" dirty="0"/>
              <a:t>// Registers of Scotland</a:t>
            </a:r>
          </a:p>
        </p:txBody>
      </p:sp>
      <p:sp>
        <p:nvSpPr>
          <p:cNvPr id="6" name="Slide Number Placeholder 5"/>
          <p:cNvSpPr>
            <a:spLocks noGrp="1"/>
          </p:cNvSpPr>
          <p:nvPr>
            <p:ph type="sldNum" sz="quarter" idx="4"/>
          </p:nvPr>
        </p:nvSpPr>
        <p:spPr>
          <a:xfrm>
            <a:off x="731520" y="6356350"/>
            <a:ext cx="406400" cy="365125"/>
          </a:xfrm>
          <a:prstGeom prst="rect">
            <a:avLst/>
          </a:prstGeom>
        </p:spPr>
        <p:txBody>
          <a:bodyPr vert="horz" lIns="91440" tIns="45720" rIns="91440" bIns="45720" rtlCol="0" anchor="ctr"/>
          <a:lstStyle>
            <a:lvl1pPr algn="r">
              <a:defRPr sz="1200" b="1">
                <a:solidFill>
                  <a:schemeClr val="tx1"/>
                </a:solidFill>
              </a:defRPr>
            </a:lvl1pPr>
          </a:lstStyle>
          <a:p>
            <a:fld id="{452B228E-93EA-4A66-A0E9-D5D8BE0BD645}" type="slidenum">
              <a:rPr lang="en-GB" smtClean="0"/>
              <a:pPr/>
              <a:t>‹#›</a:t>
            </a:fld>
            <a:endParaRPr lang="en-GB" dirty="0"/>
          </a:p>
        </p:txBody>
      </p:sp>
    </p:spTree>
    <p:extLst>
      <p:ext uri="{BB962C8B-B14F-4D97-AF65-F5344CB8AC3E}">
        <p14:creationId xmlns:p14="http://schemas.microsoft.com/office/powerpoint/2010/main" val="12661405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2" r:id="rId4"/>
    <p:sldLayoutId id="2147483664" r:id="rId5"/>
    <p:sldLayoutId id="2147483665" r:id="rId6"/>
    <p:sldLayoutId id="2147483661" r:id="rId7"/>
    <p:sldLayoutId id="2147483666" r:id="rId8"/>
    <p:sldLayoutId id="2147483667" r:id="rId9"/>
    <p:sldLayoutId id="2147483675" r:id="rId10"/>
    <p:sldLayoutId id="2147483668" r:id="rId11"/>
    <p:sldLayoutId id="2147483669" r:id="rId12"/>
    <p:sldLayoutId id="2147483672" r:id="rId13"/>
    <p:sldLayoutId id="2147483674" r:id="rId14"/>
    <p:sldLayoutId id="2147483673" r:id="rId15"/>
    <p:sldLayoutId id="2147483676"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GB" dirty="0"/>
              <a:t>Annex B RoS Board June 2022</a:t>
            </a:r>
            <a:br>
              <a:rPr lang="en-GB" dirty="0"/>
            </a:br>
            <a:r>
              <a:rPr lang="en-GB" dirty="0"/>
              <a:t>AO </a:t>
            </a:r>
            <a:r>
              <a:rPr lang="en-GB"/>
              <a:t>Recruitment findings - </a:t>
            </a:r>
            <a:r>
              <a:rPr lang="en-GB" dirty="0"/>
              <a:t>EDI</a:t>
            </a:r>
          </a:p>
        </p:txBody>
      </p:sp>
      <p:sp>
        <p:nvSpPr>
          <p:cNvPr id="8" name="Subtitle 7"/>
          <p:cNvSpPr>
            <a:spLocks noGrp="1"/>
          </p:cNvSpPr>
          <p:nvPr>
            <p:ph type="subTitle" idx="1"/>
          </p:nvPr>
        </p:nvSpPr>
        <p:spPr/>
        <p:txBody>
          <a:bodyPr/>
          <a:lstStyle/>
          <a:p>
            <a:r>
              <a:rPr lang="en-GB" dirty="0"/>
              <a:t>2021 - 2022</a:t>
            </a:r>
          </a:p>
        </p:txBody>
      </p:sp>
      <p:sp>
        <p:nvSpPr>
          <p:cNvPr id="9" name="Date Placeholder 8"/>
          <p:cNvSpPr>
            <a:spLocks noGrp="1"/>
          </p:cNvSpPr>
          <p:nvPr>
            <p:ph type="dt" sz="half" idx="10"/>
          </p:nvPr>
        </p:nvSpPr>
        <p:spPr>
          <a:xfrm>
            <a:off x="838200" y="5943600"/>
            <a:ext cx="3686299" cy="365125"/>
          </a:xfrm>
        </p:spPr>
        <p:txBody>
          <a:bodyPr/>
          <a:lstStyle/>
          <a:p>
            <a:fld id="{A4C5FA75-D8E5-4545-A133-DE08B00ADD36}" type="datetime3">
              <a:rPr lang="en-US" smtClean="0"/>
              <a:t>30 May 2022</a:t>
            </a:fld>
            <a:endParaRPr lang="en-GB" dirty="0"/>
          </a:p>
        </p:txBody>
      </p:sp>
    </p:spTree>
    <p:extLst>
      <p:ext uri="{BB962C8B-B14F-4D97-AF65-F5344CB8AC3E}">
        <p14:creationId xmlns:p14="http://schemas.microsoft.com/office/powerpoint/2010/main" val="237166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57F4-6B33-48CC-BB84-10F3D47522D2}"/>
              </a:ext>
            </a:extLst>
          </p:cNvPr>
          <p:cNvSpPr>
            <a:spLocks noGrp="1"/>
          </p:cNvSpPr>
          <p:nvPr>
            <p:ph type="title"/>
          </p:nvPr>
        </p:nvSpPr>
        <p:spPr>
          <a:xfrm>
            <a:off x="152400" y="261691"/>
            <a:ext cx="10039350" cy="679904"/>
          </a:xfrm>
        </p:spPr>
        <p:txBody>
          <a:bodyPr/>
          <a:lstStyle/>
          <a:p>
            <a:r>
              <a:rPr lang="en-GB" dirty="0"/>
              <a:t>Background &amp; Approach</a:t>
            </a:r>
          </a:p>
        </p:txBody>
      </p:sp>
      <p:sp>
        <p:nvSpPr>
          <p:cNvPr id="4" name="Text Placeholder 3">
            <a:extLst>
              <a:ext uri="{FF2B5EF4-FFF2-40B4-BE49-F238E27FC236}">
                <a16:creationId xmlns:a16="http://schemas.microsoft.com/office/drawing/2014/main" id="{F12A089E-D1E2-4389-A2A7-D95148DA2CE3}"/>
              </a:ext>
            </a:extLst>
          </p:cNvPr>
          <p:cNvSpPr>
            <a:spLocks noGrp="1"/>
          </p:cNvSpPr>
          <p:nvPr>
            <p:ph type="body" sz="quarter" idx="13"/>
          </p:nvPr>
        </p:nvSpPr>
        <p:spPr>
          <a:xfrm>
            <a:off x="228600" y="1023644"/>
            <a:ext cx="8458200" cy="4810712"/>
          </a:xfrm>
        </p:spPr>
        <p:txBody>
          <a:bodyPr>
            <a:normAutofit fontScale="25000" lnSpcReduction="20000"/>
          </a:bodyPr>
          <a:lstStyle/>
          <a:p>
            <a:r>
              <a:rPr lang="en-GB" sz="6400" dirty="0"/>
              <a:t>Approximately 70 AO roles available, 66 in Registration, 2 Customer Services and 1 Secretariat</a:t>
            </a:r>
          </a:p>
          <a:p>
            <a:pPr indent="0">
              <a:buNone/>
            </a:pPr>
            <a:r>
              <a:rPr lang="en-GB" sz="6400" dirty="0"/>
              <a:t> </a:t>
            </a:r>
          </a:p>
          <a:p>
            <a:r>
              <a:rPr lang="en-GB" sz="6400" dirty="0"/>
              <a:t>Roles advertised separately, allowing candidates opportunity to self-select for each role.</a:t>
            </a:r>
          </a:p>
          <a:p>
            <a:pPr indent="0">
              <a:buNone/>
            </a:pPr>
            <a:endParaRPr lang="en-GB" sz="6400" dirty="0"/>
          </a:p>
          <a:p>
            <a:r>
              <a:rPr lang="en-GB" sz="6400" dirty="0"/>
              <a:t>Candidates sifted on niche tests, unique to post.</a:t>
            </a:r>
          </a:p>
          <a:p>
            <a:pPr lvl="1"/>
            <a:r>
              <a:rPr lang="en-GB" sz="6000" dirty="0"/>
              <a:t>Customer service skills test for Customer Service Assistant Officers</a:t>
            </a:r>
          </a:p>
          <a:p>
            <a:pPr lvl="1"/>
            <a:r>
              <a:rPr lang="en-GB" sz="6000" dirty="0"/>
              <a:t>Strengths test for Registration Administrative Officers</a:t>
            </a:r>
          </a:p>
          <a:p>
            <a:pPr lvl="1"/>
            <a:r>
              <a:rPr lang="en-GB" sz="6000" dirty="0"/>
              <a:t>Casework skills test for Secretariat Assistant</a:t>
            </a:r>
          </a:p>
          <a:p>
            <a:pPr marL="228600" lvl="1" indent="0">
              <a:buNone/>
            </a:pPr>
            <a:endParaRPr lang="en-GB" sz="6400" dirty="0"/>
          </a:p>
          <a:p>
            <a:r>
              <a:rPr lang="en-GB" sz="6400" dirty="0"/>
              <a:t>Behaviours across all three profiles are the same, so candidates are only interviewed once. This allows scope to move across roles, if required.</a:t>
            </a:r>
          </a:p>
          <a:p>
            <a:pPr indent="0">
              <a:buNone/>
            </a:pPr>
            <a:endParaRPr lang="en-GB" sz="6400" dirty="0"/>
          </a:p>
          <a:p>
            <a:r>
              <a:rPr lang="en-GB" sz="6400" dirty="0"/>
              <a:t>Recruitment process was adapted in order to increase diversity and promote inclusivity. </a:t>
            </a:r>
            <a:endParaRPr lang="en-GB" dirty="0"/>
          </a:p>
          <a:p>
            <a:pPr marL="228600" lvl="1" indent="0">
              <a:buNone/>
            </a:pPr>
            <a:endParaRPr lang="en-GB" dirty="0"/>
          </a:p>
          <a:p>
            <a:pPr marL="228600" lvl="1" indent="0">
              <a:buNone/>
            </a:pPr>
            <a:endParaRPr lang="en-GB" dirty="0"/>
          </a:p>
          <a:p>
            <a:pPr lvl="1"/>
            <a:endParaRPr lang="en-GB" dirty="0"/>
          </a:p>
          <a:p>
            <a:pPr lvl="1"/>
            <a:endParaRPr lang="en-GB" dirty="0"/>
          </a:p>
          <a:p>
            <a:pPr lvl="1"/>
            <a:endParaRPr lang="en-GB" dirty="0"/>
          </a:p>
          <a:p>
            <a:pPr lvl="1"/>
            <a:endParaRPr lang="en-GB" dirty="0"/>
          </a:p>
          <a:p>
            <a:pPr lvl="1"/>
            <a:endParaRPr lang="en-GB" dirty="0"/>
          </a:p>
        </p:txBody>
      </p:sp>
      <p:sp>
        <p:nvSpPr>
          <p:cNvPr id="5" name="Footer Placeholder 4">
            <a:extLst>
              <a:ext uri="{FF2B5EF4-FFF2-40B4-BE49-F238E27FC236}">
                <a16:creationId xmlns:a16="http://schemas.microsoft.com/office/drawing/2014/main" id="{6551CC20-7C05-4021-9C95-317CEA9B19E2}"/>
              </a:ext>
            </a:extLst>
          </p:cNvPr>
          <p:cNvSpPr>
            <a:spLocks noGrp="1"/>
          </p:cNvSpPr>
          <p:nvPr>
            <p:ph type="ftr" sz="quarter" idx="3"/>
          </p:nvPr>
        </p:nvSpPr>
        <p:spPr/>
        <p:txBody>
          <a:bodyPr/>
          <a:lstStyle/>
          <a:p>
            <a:r>
              <a:rPr lang="en-GB"/>
              <a:t>// Registers of Scotland</a:t>
            </a:r>
            <a:endParaRPr lang="en-GB" dirty="0"/>
          </a:p>
        </p:txBody>
      </p:sp>
      <p:sp>
        <p:nvSpPr>
          <p:cNvPr id="6" name="Slide Number Placeholder 5">
            <a:extLst>
              <a:ext uri="{FF2B5EF4-FFF2-40B4-BE49-F238E27FC236}">
                <a16:creationId xmlns:a16="http://schemas.microsoft.com/office/drawing/2014/main" id="{7038294D-7897-4239-8AFE-8CBAE983E431}"/>
              </a:ext>
            </a:extLst>
          </p:cNvPr>
          <p:cNvSpPr>
            <a:spLocks noGrp="1"/>
          </p:cNvSpPr>
          <p:nvPr>
            <p:ph type="sldNum" sz="quarter" idx="4"/>
          </p:nvPr>
        </p:nvSpPr>
        <p:spPr/>
        <p:txBody>
          <a:bodyPr/>
          <a:lstStyle/>
          <a:p>
            <a:fld id="{452B228E-93EA-4A66-A0E9-D5D8BE0BD645}" type="slidenum">
              <a:rPr lang="en-GB" smtClean="0"/>
              <a:pPr/>
              <a:t>2</a:t>
            </a:fld>
            <a:endParaRPr lang="en-GB" dirty="0"/>
          </a:p>
        </p:txBody>
      </p:sp>
    </p:spTree>
    <p:extLst>
      <p:ext uri="{BB962C8B-B14F-4D97-AF65-F5344CB8AC3E}">
        <p14:creationId xmlns:p14="http://schemas.microsoft.com/office/powerpoint/2010/main" val="34021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5050" y="1414186"/>
            <a:ext cx="1854509" cy="927255"/>
            <a:chOff x="0" y="0"/>
            <a:chExt cx="2472679" cy="1236340"/>
          </a:xfrm>
        </p:grpSpPr>
        <p:sp>
          <p:nvSpPr>
            <p:cNvPr id="3" name="TextBox 3"/>
            <p:cNvSpPr txBox="1"/>
            <p:nvPr/>
          </p:nvSpPr>
          <p:spPr>
            <a:xfrm>
              <a:off x="725097" y="754977"/>
              <a:ext cx="1022484" cy="481363"/>
            </a:xfrm>
            <a:prstGeom prst="rect">
              <a:avLst/>
            </a:prstGeom>
          </p:spPr>
          <p:txBody>
            <a:bodyPr lIns="0" tIns="0" rIns="0" bIns="0" rtlCol="0" anchor="t">
              <a:spAutoFit/>
            </a:bodyPr>
            <a:lstStyle/>
            <a:p>
              <a:pPr algn="ctr">
                <a:lnSpc>
                  <a:spcPts val="3066"/>
                </a:lnSpc>
              </a:pPr>
              <a:r>
                <a:rPr lang="en-US" sz="2190" dirty="0">
                  <a:solidFill>
                    <a:srgbClr val="000000"/>
                  </a:solidFill>
                  <a:latin typeface="Open Sans Light"/>
                </a:rPr>
                <a:t>16.6%</a:t>
              </a:r>
            </a:p>
          </p:txBody>
        </p:sp>
        <p:grpSp>
          <p:nvGrpSpPr>
            <p:cNvPr id="4" name="Group 4"/>
            <p:cNvGrpSpPr>
              <a:grpSpLocks noChangeAspect="1"/>
            </p:cNvGrpSpPr>
            <p:nvPr/>
          </p:nvGrpSpPr>
          <p:grpSpPr>
            <a:xfrm>
              <a:off x="0" y="0"/>
              <a:ext cx="2472679" cy="1236340"/>
              <a:chOff x="0" y="0"/>
              <a:chExt cx="2540000" cy="1270000"/>
            </a:xfrm>
          </p:grpSpPr>
          <p:sp>
            <p:nvSpPr>
              <p:cNvPr id="5" name="Freeform 5"/>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494F56"/>
              </a:solidFill>
            </p:spPr>
          </p:sp>
          <p:sp>
            <p:nvSpPr>
              <p:cNvPr id="6" name="Freeform 6"/>
              <p:cNvSpPr/>
              <p:nvPr/>
            </p:nvSpPr>
            <p:spPr>
              <a:xfrm>
                <a:off x="0" y="637305"/>
                <a:ext cx="609292" cy="632695"/>
              </a:xfrm>
              <a:custGeom>
                <a:avLst/>
                <a:gdLst/>
                <a:ahLst/>
                <a:cxnLst/>
                <a:rect l="l" t="t" r="r" b="b"/>
                <a:pathLst>
                  <a:path w="609292" h="632695">
                    <a:moveTo>
                      <a:pt x="0" y="632695"/>
                    </a:moveTo>
                    <a:cubicBezTo>
                      <a:pt x="0" y="410665"/>
                      <a:pt x="58208" y="192515"/>
                      <a:pt x="168820" y="0"/>
                    </a:cubicBezTo>
                    <a:lnTo>
                      <a:pt x="609292" y="253078"/>
                    </a:lnTo>
                    <a:cubicBezTo>
                      <a:pt x="542925" y="368587"/>
                      <a:pt x="508000" y="499477"/>
                      <a:pt x="508000" y="632695"/>
                    </a:cubicBezTo>
                    <a:close/>
                  </a:path>
                </a:pathLst>
              </a:custGeom>
              <a:solidFill>
                <a:srgbClr val="00B3E3"/>
              </a:solidFill>
            </p:spPr>
          </p:sp>
        </p:grpSp>
      </p:grpSp>
      <p:grpSp>
        <p:nvGrpSpPr>
          <p:cNvPr id="7" name="Group 7"/>
          <p:cNvGrpSpPr/>
          <p:nvPr/>
        </p:nvGrpSpPr>
        <p:grpSpPr>
          <a:xfrm>
            <a:off x="685800" y="2766366"/>
            <a:ext cx="1854509" cy="927255"/>
            <a:chOff x="0" y="0"/>
            <a:chExt cx="2472679" cy="1236340"/>
          </a:xfrm>
        </p:grpSpPr>
        <p:sp>
          <p:nvSpPr>
            <p:cNvPr id="8" name="TextBox 8"/>
            <p:cNvSpPr txBox="1"/>
            <p:nvPr/>
          </p:nvSpPr>
          <p:spPr>
            <a:xfrm>
              <a:off x="725097" y="754977"/>
              <a:ext cx="1022484" cy="481363"/>
            </a:xfrm>
            <a:prstGeom prst="rect">
              <a:avLst/>
            </a:prstGeom>
          </p:spPr>
          <p:txBody>
            <a:bodyPr lIns="0" tIns="0" rIns="0" bIns="0" rtlCol="0" anchor="t">
              <a:spAutoFit/>
            </a:bodyPr>
            <a:lstStyle/>
            <a:p>
              <a:pPr algn="ctr">
                <a:lnSpc>
                  <a:spcPts val="3066"/>
                </a:lnSpc>
              </a:pPr>
              <a:r>
                <a:rPr lang="en-US" sz="2190">
                  <a:solidFill>
                    <a:srgbClr val="000000"/>
                  </a:solidFill>
                  <a:latin typeface="Open Sans Light"/>
                </a:rPr>
                <a:t>12.2%</a:t>
              </a:r>
            </a:p>
          </p:txBody>
        </p:sp>
        <p:grpSp>
          <p:nvGrpSpPr>
            <p:cNvPr id="9" name="Group 9"/>
            <p:cNvGrpSpPr>
              <a:grpSpLocks noChangeAspect="1"/>
            </p:cNvGrpSpPr>
            <p:nvPr/>
          </p:nvGrpSpPr>
          <p:grpSpPr>
            <a:xfrm>
              <a:off x="0" y="0"/>
              <a:ext cx="2472679" cy="1236340"/>
              <a:chOff x="0" y="0"/>
              <a:chExt cx="2540000" cy="1270000"/>
            </a:xfrm>
          </p:grpSpPr>
          <p:sp>
            <p:nvSpPr>
              <p:cNvPr id="10" name="Freeform 10"/>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494F56"/>
              </a:solidFill>
            </p:spPr>
          </p:sp>
          <p:sp>
            <p:nvSpPr>
              <p:cNvPr id="11" name="Freeform 11"/>
              <p:cNvSpPr/>
              <p:nvPr/>
            </p:nvSpPr>
            <p:spPr>
              <a:xfrm>
                <a:off x="0" y="795072"/>
                <a:ext cx="563287" cy="474928"/>
              </a:xfrm>
              <a:custGeom>
                <a:avLst/>
                <a:gdLst/>
                <a:ahLst/>
                <a:cxnLst/>
                <a:rect l="l" t="t" r="r" b="b"/>
                <a:pathLst>
                  <a:path w="563287" h="474928">
                    <a:moveTo>
                      <a:pt x="0" y="474928"/>
                    </a:moveTo>
                    <a:lnTo>
                      <a:pt x="0" y="474928"/>
                    </a:lnTo>
                    <a:cubicBezTo>
                      <a:pt x="0" y="312177"/>
                      <a:pt x="31282" y="150943"/>
                      <a:pt x="92145" y="0"/>
                    </a:cubicBezTo>
                    <a:lnTo>
                      <a:pt x="563287" y="189971"/>
                    </a:lnTo>
                    <a:cubicBezTo>
                      <a:pt x="526769" y="280537"/>
                      <a:pt x="508000" y="377277"/>
                      <a:pt x="508000" y="474928"/>
                    </a:cubicBezTo>
                    <a:close/>
                  </a:path>
                </a:pathLst>
              </a:custGeom>
              <a:solidFill>
                <a:srgbClr val="00B3E3"/>
              </a:solidFill>
            </p:spPr>
          </p:sp>
        </p:grpSp>
      </p:grpSp>
      <p:grpSp>
        <p:nvGrpSpPr>
          <p:cNvPr id="12" name="Group 12"/>
          <p:cNvGrpSpPr/>
          <p:nvPr/>
        </p:nvGrpSpPr>
        <p:grpSpPr>
          <a:xfrm>
            <a:off x="3063240" y="2766366"/>
            <a:ext cx="1854509" cy="927255"/>
            <a:chOff x="0" y="0"/>
            <a:chExt cx="2472679" cy="1236340"/>
          </a:xfrm>
        </p:grpSpPr>
        <p:sp>
          <p:nvSpPr>
            <p:cNvPr id="13" name="TextBox 13"/>
            <p:cNvSpPr txBox="1"/>
            <p:nvPr/>
          </p:nvSpPr>
          <p:spPr>
            <a:xfrm>
              <a:off x="875025" y="754977"/>
              <a:ext cx="722629" cy="481363"/>
            </a:xfrm>
            <a:prstGeom prst="rect">
              <a:avLst/>
            </a:prstGeom>
          </p:spPr>
          <p:txBody>
            <a:bodyPr lIns="0" tIns="0" rIns="0" bIns="0" rtlCol="0" anchor="t">
              <a:spAutoFit/>
            </a:bodyPr>
            <a:lstStyle/>
            <a:p>
              <a:pPr algn="ctr">
                <a:lnSpc>
                  <a:spcPts val="3066"/>
                </a:lnSpc>
              </a:pPr>
              <a:r>
                <a:rPr lang="en-US" sz="2190">
                  <a:solidFill>
                    <a:srgbClr val="000000"/>
                  </a:solidFill>
                  <a:latin typeface="Open Sans Light"/>
                </a:rPr>
                <a:t>10%</a:t>
              </a:r>
            </a:p>
          </p:txBody>
        </p:sp>
        <p:grpSp>
          <p:nvGrpSpPr>
            <p:cNvPr id="14" name="Group 14"/>
            <p:cNvGrpSpPr>
              <a:grpSpLocks noChangeAspect="1"/>
            </p:cNvGrpSpPr>
            <p:nvPr/>
          </p:nvGrpSpPr>
          <p:grpSpPr>
            <a:xfrm>
              <a:off x="0" y="0"/>
              <a:ext cx="2472679" cy="1236340"/>
              <a:chOff x="0" y="0"/>
              <a:chExt cx="2540000" cy="1270000"/>
            </a:xfrm>
          </p:grpSpPr>
          <p:sp>
            <p:nvSpPr>
              <p:cNvPr id="15" name="Freeform 15"/>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494F56"/>
              </a:solidFill>
            </p:spPr>
          </p:sp>
          <p:sp>
            <p:nvSpPr>
              <p:cNvPr id="16" name="Freeform 16"/>
              <p:cNvSpPr/>
              <p:nvPr/>
            </p:nvSpPr>
            <p:spPr>
              <a:xfrm>
                <a:off x="0" y="877548"/>
                <a:ext cx="545295" cy="392452"/>
              </a:xfrm>
              <a:custGeom>
                <a:avLst/>
                <a:gdLst/>
                <a:ahLst/>
                <a:cxnLst/>
                <a:rect l="l" t="t" r="r" b="b"/>
                <a:pathLst>
                  <a:path w="545295" h="392452">
                    <a:moveTo>
                      <a:pt x="0" y="392452"/>
                    </a:moveTo>
                    <a:lnTo>
                      <a:pt x="0" y="392452"/>
                    </a:lnTo>
                    <a:cubicBezTo>
                      <a:pt x="0" y="259184"/>
                      <a:pt x="20976" y="126746"/>
                      <a:pt x="62158" y="0"/>
                    </a:cubicBezTo>
                    <a:lnTo>
                      <a:pt x="545295" y="156981"/>
                    </a:lnTo>
                    <a:cubicBezTo>
                      <a:pt x="520586" y="233028"/>
                      <a:pt x="508000" y="312491"/>
                      <a:pt x="508000" y="392452"/>
                    </a:cubicBezTo>
                    <a:close/>
                  </a:path>
                </a:pathLst>
              </a:custGeom>
              <a:solidFill>
                <a:srgbClr val="00B3E3"/>
              </a:solidFill>
            </p:spPr>
          </p:sp>
        </p:grpSp>
      </p:grpSp>
      <p:grpSp>
        <p:nvGrpSpPr>
          <p:cNvPr id="17" name="Group 17"/>
          <p:cNvGrpSpPr/>
          <p:nvPr/>
        </p:nvGrpSpPr>
        <p:grpSpPr>
          <a:xfrm>
            <a:off x="624005" y="5141110"/>
            <a:ext cx="2749026" cy="467670"/>
            <a:chOff x="0" y="0"/>
            <a:chExt cx="3665368" cy="623561"/>
          </a:xfrm>
        </p:grpSpPr>
        <p:grpSp>
          <p:nvGrpSpPr>
            <p:cNvPr id="18" name="Group 18"/>
            <p:cNvGrpSpPr>
              <a:grpSpLocks noChangeAspect="1"/>
            </p:cNvGrpSpPr>
            <p:nvPr/>
          </p:nvGrpSpPr>
          <p:grpSpPr>
            <a:xfrm>
              <a:off x="0" y="0"/>
              <a:ext cx="3665368" cy="623561"/>
              <a:chOff x="0" y="0"/>
              <a:chExt cx="13271500" cy="2257778"/>
            </a:xfrm>
          </p:grpSpPr>
          <p:sp>
            <p:nvSpPr>
              <p:cNvPr id="19" name="Freeform 19"/>
              <p:cNvSpPr/>
              <p:nvPr/>
            </p:nvSpPr>
            <p:spPr>
              <a:xfrm>
                <a:off x="16351" y="0"/>
                <a:ext cx="5237728" cy="2257821"/>
              </a:xfrm>
              <a:custGeom>
                <a:avLst/>
                <a:gdLst/>
                <a:ahLst/>
                <a:cxnLst/>
                <a:rect l="l" t="t" r="r" b="b"/>
                <a:pathLst>
                  <a:path w="5237728"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path>
                </a:pathLst>
              </a:custGeom>
              <a:solidFill>
                <a:srgbClr val="00B3E3"/>
              </a:solidFill>
            </p:spPr>
          </p:sp>
          <p:sp>
            <p:nvSpPr>
              <p:cNvPr id="20" name="Freeform 20"/>
              <p:cNvSpPr/>
              <p:nvPr/>
            </p:nvSpPr>
            <p:spPr>
              <a:xfrm>
                <a:off x="5350351" y="0"/>
                <a:ext cx="7904727" cy="2257821"/>
              </a:xfrm>
              <a:custGeom>
                <a:avLst/>
                <a:gdLst/>
                <a:ahLst/>
                <a:cxnLst/>
                <a:rect l="l" t="t" r="r" b="b"/>
                <a:pathLst>
                  <a:path w="7904727"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4" y="1325598"/>
                    </a:lnTo>
                    <a:cubicBezTo>
                      <a:pt x="209748" y="1377518"/>
                      <a:pt x="158672" y="1411161"/>
                      <a:pt x="102182" y="1411111"/>
                    </a:cubicBezTo>
                    <a:lnTo>
                      <a:pt x="37130" y="1411111"/>
                    </a:lnTo>
                    <a:cubicBezTo>
                      <a:pt x="25265" y="1411122"/>
                      <a:pt x="14191" y="1405168"/>
                      <a:pt x="7655" y="1395265"/>
                    </a:cubicBezTo>
                    <a:cubicBezTo>
                      <a:pt x="1120" y="1385363"/>
                      <a:pt x="0" y="1372839"/>
                      <a:pt x="4674" y="1361934"/>
                    </a:cubicBezTo>
                    <a:lnTo>
                      <a:pt x="195316" y="917222"/>
                    </a:lnTo>
                    <a:lnTo>
                      <a:pt x="265448" y="741821"/>
                    </a:lnTo>
                    <a:cubicBezTo>
                      <a:pt x="308318" y="634683"/>
                      <a:pt x="412095" y="564437"/>
                      <a:pt x="527491" y="564444"/>
                    </a:cubicBezTo>
                    <a:lnTo>
                      <a:pt x="709807" y="564444"/>
                    </a:lnTo>
                    <a:cubicBezTo>
                      <a:pt x="825203"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299" y="2257786"/>
                      <a:pt x="751423"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66433" y="969998"/>
                    </a:moveTo>
                    <a:cubicBezTo>
                      <a:pt x="3067632" y="961884"/>
                      <a:pt x="3056203" y="958709"/>
                      <a:pt x="3053028"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5"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299" y="2257786"/>
                      <a:pt x="3418422"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399933" y="969998"/>
                    </a:moveTo>
                    <a:cubicBezTo>
                      <a:pt x="4401132" y="961884"/>
                      <a:pt x="4389703" y="958709"/>
                      <a:pt x="4386528"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5"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799" y="2257786"/>
                      <a:pt x="4751922"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33433" y="969998"/>
                    </a:moveTo>
                    <a:cubicBezTo>
                      <a:pt x="5734632" y="961884"/>
                      <a:pt x="5723203" y="958709"/>
                      <a:pt x="5720028"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5"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299" y="2257786"/>
                      <a:pt x="6085422"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66933" y="969998"/>
                    </a:moveTo>
                    <a:cubicBezTo>
                      <a:pt x="7068132" y="961884"/>
                      <a:pt x="7056703" y="958709"/>
                      <a:pt x="7053528" y="966258"/>
                    </a:cubicBez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3" y="917222"/>
                    </a:lnTo>
                    <a:lnTo>
                      <a:pt x="7900053" y="1361934"/>
                    </a:lnTo>
                    <a:cubicBezTo>
                      <a:pt x="7904727" y="1372839"/>
                      <a:pt x="7903607" y="1385363"/>
                      <a:pt x="7897073" y="1395265"/>
                    </a:cubicBezTo>
                    <a:cubicBezTo>
                      <a:pt x="7890537" y="1405168"/>
                      <a:pt x="7879462" y="1411122"/>
                      <a:pt x="7867597" y="1411111"/>
                    </a:cubicBezTo>
                    <a:lnTo>
                      <a:pt x="7802545" y="1411111"/>
                    </a:lnTo>
                    <a:cubicBezTo>
                      <a:pt x="7746107" y="1411105"/>
                      <a:pt x="7695101" y="1377471"/>
                      <a:pt x="7672863" y="1325598"/>
                    </a:cubicBezTo>
                    <a:lnTo>
                      <a:pt x="7518841" y="966258"/>
                    </a:lnTo>
                    <a:cubicBezTo>
                      <a:pt x="7515595" y="958709"/>
                      <a:pt x="7504236" y="961884"/>
                      <a:pt x="7505365" y="969998"/>
                    </a:cubicBezTo>
                    <a:lnTo>
                      <a:pt x="7568371" y="1411111"/>
                    </a:lnTo>
                    <a:lnTo>
                      <a:pt x="7635752" y="2219607"/>
                    </a:lnTo>
                    <a:cubicBezTo>
                      <a:pt x="7636560" y="2229429"/>
                      <a:pt x="7633222" y="2239141"/>
                      <a:pt x="7626548" y="2246392"/>
                    </a:cubicBezTo>
                    <a:cubicBezTo>
                      <a:pt x="7619874" y="2253643"/>
                      <a:pt x="7610470" y="2257771"/>
                      <a:pt x="7600615" y="2257778"/>
                    </a:cubicBezTo>
                    <a:lnTo>
                      <a:pt x="7546781" y="2257778"/>
                    </a:lnTo>
                    <a:cubicBezTo>
                      <a:pt x="7477799" y="2257786"/>
                      <a:pt x="7418922" y="2207921"/>
                      <a:pt x="7407575" y="2139879"/>
                    </a:cubicBezTo>
                    <a:lnTo>
                      <a:pt x="7293204" y="1452880"/>
                    </a:lnTo>
                    <a:cubicBezTo>
                      <a:pt x="7291864" y="1444978"/>
                      <a:pt x="7280575" y="1444978"/>
                      <a:pt x="7279235" y="1452880"/>
                    </a:cubicBezTo>
                    <a:lnTo>
                      <a:pt x="7164794" y="2139879"/>
                    </a:lnTo>
                    <a:cubicBezTo>
                      <a:pt x="7153442" y="2207948"/>
                      <a:pt x="7094525" y="2257821"/>
                      <a:pt x="7025517" y="2257778"/>
                    </a:cubicBezTo>
                    <a:lnTo>
                      <a:pt x="6971683" y="2257778"/>
                    </a:lnTo>
                    <a:cubicBezTo>
                      <a:pt x="6961828" y="2257771"/>
                      <a:pt x="6952424" y="2253643"/>
                      <a:pt x="6945750" y="2246392"/>
                    </a:cubicBezTo>
                    <a:cubicBezTo>
                      <a:pt x="6939076" y="2239141"/>
                      <a:pt x="6935738" y="2229429"/>
                      <a:pt x="6936546" y="2219607"/>
                    </a:cubicBezTo>
                    <a:lnTo>
                      <a:pt x="7003927" y="1411111"/>
                    </a:lnTo>
                    <a:lnTo>
                      <a:pt x="7066933" y="969998"/>
                    </a:lnTo>
                  </a:path>
                </a:pathLst>
              </a:custGeom>
              <a:solidFill>
                <a:srgbClr val="494F56"/>
              </a:solidFill>
            </p:spPr>
          </p:sp>
        </p:grpSp>
      </p:grpSp>
      <p:grpSp>
        <p:nvGrpSpPr>
          <p:cNvPr id="21" name="Group 21"/>
          <p:cNvGrpSpPr/>
          <p:nvPr/>
        </p:nvGrpSpPr>
        <p:grpSpPr>
          <a:xfrm>
            <a:off x="8288645" y="5749222"/>
            <a:ext cx="2784932" cy="473779"/>
            <a:chOff x="0" y="0"/>
            <a:chExt cx="3713242" cy="631705"/>
          </a:xfrm>
        </p:grpSpPr>
        <p:grpSp>
          <p:nvGrpSpPr>
            <p:cNvPr id="22" name="Group 22"/>
            <p:cNvGrpSpPr>
              <a:grpSpLocks noChangeAspect="1"/>
            </p:cNvGrpSpPr>
            <p:nvPr/>
          </p:nvGrpSpPr>
          <p:grpSpPr>
            <a:xfrm>
              <a:off x="0" y="0"/>
              <a:ext cx="3713242" cy="631705"/>
              <a:chOff x="0" y="0"/>
              <a:chExt cx="13271500" cy="2257778"/>
            </a:xfrm>
          </p:grpSpPr>
          <p:sp>
            <p:nvSpPr>
              <p:cNvPr id="23" name="Freeform 23"/>
              <p:cNvSpPr/>
              <p:nvPr/>
            </p:nvSpPr>
            <p:spPr>
              <a:xfrm>
                <a:off x="16351" y="0"/>
                <a:ext cx="5237728" cy="2257796"/>
              </a:xfrm>
              <a:custGeom>
                <a:avLst/>
                <a:gdLst/>
                <a:ahLst/>
                <a:cxnLst/>
                <a:rect l="l" t="t" r="r" b="b"/>
                <a:pathLst>
                  <a:path w="5237728"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path>
                </a:pathLst>
              </a:custGeom>
              <a:solidFill>
                <a:srgbClr val="403B65"/>
              </a:solidFill>
            </p:spPr>
          </p:sp>
          <p:sp>
            <p:nvSpPr>
              <p:cNvPr id="24" name="Freeform 24"/>
              <p:cNvSpPr/>
              <p:nvPr/>
            </p:nvSpPr>
            <p:spPr>
              <a:xfrm>
                <a:off x="5350351" y="0"/>
                <a:ext cx="7904727" cy="2257796"/>
              </a:xfrm>
              <a:custGeom>
                <a:avLst/>
                <a:gdLst/>
                <a:ahLst/>
                <a:cxnLst/>
                <a:rect l="l" t="t" r="r" b="b"/>
                <a:pathLst>
                  <a:path w="7904727"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4" y="1325598"/>
                    </a:lnTo>
                    <a:cubicBezTo>
                      <a:pt x="209748" y="1377518"/>
                      <a:pt x="158672" y="1411161"/>
                      <a:pt x="102182" y="1411111"/>
                    </a:cubicBezTo>
                    <a:lnTo>
                      <a:pt x="37130" y="1411111"/>
                    </a:lnTo>
                    <a:cubicBezTo>
                      <a:pt x="25265" y="1411122"/>
                      <a:pt x="14191" y="1405168"/>
                      <a:pt x="7655" y="1395265"/>
                    </a:cubicBezTo>
                    <a:cubicBezTo>
                      <a:pt x="1120" y="1385363"/>
                      <a:pt x="0" y="1372839"/>
                      <a:pt x="4674" y="1361934"/>
                    </a:cubicBezTo>
                    <a:lnTo>
                      <a:pt x="195316" y="917222"/>
                    </a:lnTo>
                    <a:lnTo>
                      <a:pt x="265448" y="741821"/>
                    </a:lnTo>
                    <a:cubicBezTo>
                      <a:pt x="308318" y="634683"/>
                      <a:pt x="412095" y="564437"/>
                      <a:pt x="527491" y="564444"/>
                    </a:cubicBezTo>
                    <a:lnTo>
                      <a:pt x="709807" y="564444"/>
                    </a:lnTo>
                    <a:cubicBezTo>
                      <a:pt x="825203"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9"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20" y="1588025"/>
                      <a:pt x="208933" y="1577340"/>
                    </a:cubicBezTo>
                    <a:lnTo>
                      <a:pt x="406982" y="917222"/>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40482" y="917222"/>
                    </a:move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6" y="1622782"/>
                      <a:pt x="2327998" y="1622778"/>
                    </a:cubicBezTo>
                    <a:lnTo>
                      <a:pt x="2230209" y="1622778"/>
                    </a:lnTo>
                    <a:lnTo>
                      <a:pt x="2183924" y="2225181"/>
                    </a:lnTo>
                    <a:cubicBezTo>
                      <a:pt x="2182522" y="2243583"/>
                      <a:pt x="2167172" y="2257794"/>
                      <a:pt x="2148717" y="2257778"/>
                    </a:cubicBezTo>
                    <a:lnTo>
                      <a:pt x="2140814" y="2257778"/>
                    </a:lnTo>
                    <a:cubicBezTo>
                      <a:pt x="2064982" y="2257796"/>
                      <a:pt x="2002693"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09" y="1608554"/>
                    </a:cubicBezTo>
                    <a:cubicBezTo>
                      <a:pt x="1541250" y="1599601"/>
                      <a:pt x="1539219" y="1588025"/>
                      <a:pt x="1542433" y="1577340"/>
                    </a:cubicBezTo>
                    <a:lnTo>
                      <a:pt x="1740482" y="917222"/>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73982" y="917222"/>
                    </a:move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8" y="1622778"/>
                    </a:cubicBezTo>
                    <a:lnTo>
                      <a:pt x="3563709" y="1622778"/>
                    </a:lnTo>
                    <a:lnTo>
                      <a:pt x="3517424" y="2225181"/>
                    </a:lnTo>
                    <a:cubicBezTo>
                      <a:pt x="3516022" y="2243583"/>
                      <a:pt x="3500672" y="2257794"/>
                      <a:pt x="3482217" y="2257778"/>
                    </a:cubicBezTo>
                    <a:lnTo>
                      <a:pt x="3474314" y="2257778"/>
                    </a:lnTo>
                    <a:cubicBezTo>
                      <a:pt x="3398482" y="2257796"/>
                      <a:pt x="3336193"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09" y="1608554"/>
                    </a:cubicBezTo>
                    <a:cubicBezTo>
                      <a:pt x="2874750" y="1599601"/>
                      <a:pt x="2872719" y="1588025"/>
                      <a:pt x="2875933" y="1577340"/>
                    </a:cubicBezTo>
                    <a:lnTo>
                      <a:pt x="3073982" y="917222"/>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407482" y="917222"/>
                    </a:move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8" y="1622778"/>
                    </a:cubicBezTo>
                    <a:lnTo>
                      <a:pt x="4897209" y="1622778"/>
                    </a:lnTo>
                    <a:lnTo>
                      <a:pt x="4850924" y="2225181"/>
                    </a:lnTo>
                    <a:cubicBezTo>
                      <a:pt x="4849522" y="2243583"/>
                      <a:pt x="4834172" y="2257794"/>
                      <a:pt x="4815717" y="2257778"/>
                    </a:cubicBezTo>
                    <a:lnTo>
                      <a:pt x="4807814" y="2257778"/>
                    </a:lnTo>
                    <a:cubicBezTo>
                      <a:pt x="4731982" y="2257796"/>
                      <a:pt x="4669693"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09" y="1608554"/>
                    </a:cubicBezTo>
                    <a:cubicBezTo>
                      <a:pt x="4208250" y="1599601"/>
                      <a:pt x="4206219" y="1588025"/>
                      <a:pt x="4209433" y="1577340"/>
                    </a:cubicBezTo>
                    <a:lnTo>
                      <a:pt x="4407482" y="917222"/>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40982" y="917222"/>
                    </a:move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8" y="1622778"/>
                    </a:cubicBezTo>
                    <a:lnTo>
                      <a:pt x="6230709" y="1622778"/>
                    </a:lnTo>
                    <a:lnTo>
                      <a:pt x="6184424" y="2225181"/>
                    </a:lnTo>
                    <a:cubicBezTo>
                      <a:pt x="6183022" y="2243583"/>
                      <a:pt x="6167672" y="2257794"/>
                      <a:pt x="6149217" y="2257778"/>
                    </a:cubicBezTo>
                    <a:lnTo>
                      <a:pt x="6141314" y="2257778"/>
                    </a:lnTo>
                    <a:cubicBezTo>
                      <a:pt x="6065482" y="2257796"/>
                      <a:pt x="6003193"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09" y="1608554"/>
                    </a:cubicBezTo>
                    <a:cubicBezTo>
                      <a:pt x="5541750" y="1599601"/>
                      <a:pt x="5539719" y="1588025"/>
                      <a:pt x="5542933" y="1577340"/>
                    </a:cubicBezTo>
                    <a:lnTo>
                      <a:pt x="5740982" y="917222"/>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74482" y="917222"/>
                    </a:move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3" y="917222"/>
                    </a:lnTo>
                    <a:lnTo>
                      <a:pt x="7900053" y="1361934"/>
                    </a:lnTo>
                    <a:cubicBezTo>
                      <a:pt x="7904727" y="1372839"/>
                      <a:pt x="7903607" y="1385363"/>
                      <a:pt x="7897073" y="1395265"/>
                    </a:cubicBezTo>
                    <a:cubicBezTo>
                      <a:pt x="7890537" y="1405168"/>
                      <a:pt x="7879462" y="1411122"/>
                      <a:pt x="7867597" y="1411111"/>
                    </a:cubicBezTo>
                    <a:lnTo>
                      <a:pt x="7802545" y="1411111"/>
                    </a:lnTo>
                    <a:cubicBezTo>
                      <a:pt x="7746107" y="1411105"/>
                      <a:pt x="7695101" y="1377471"/>
                      <a:pt x="7672863" y="1325598"/>
                    </a:cubicBezTo>
                    <a:lnTo>
                      <a:pt x="7497816" y="917222"/>
                    </a:lnTo>
                    <a:lnTo>
                      <a:pt x="7695795" y="1577340"/>
                    </a:lnTo>
                    <a:cubicBezTo>
                      <a:pt x="7699008" y="1588025"/>
                      <a:pt x="7696977" y="1599601"/>
                      <a:pt x="7690318" y="1608554"/>
                    </a:cubicBezTo>
                    <a:cubicBezTo>
                      <a:pt x="7683658" y="1617507"/>
                      <a:pt x="7673156" y="1622782"/>
                      <a:pt x="7661999" y="1622778"/>
                    </a:cubicBezTo>
                    <a:lnTo>
                      <a:pt x="7564209" y="1622778"/>
                    </a:lnTo>
                    <a:lnTo>
                      <a:pt x="7517924" y="2225181"/>
                    </a:lnTo>
                    <a:cubicBezTo>
                      <a:pt x="7516522" y="2243583"/>
                      <a:pt x="7501172" y="2257794"/>
                      <a:pt x="7482717" y="2257778"/>
                    </a:cubicBezTo>
                    <a:lnTo>
                      <a:pt x="7474814" y="2257778"/>
                    </a:lnTo>
                    <a:cubicBezTo>
                      <a:pt x="7398982" y="2257796"/>
                      <a:pt x="7336693" y="2197876"/>
                      <a:pt x="7333774" y="2122100"/>
                    </a:cubicBezTo>
                    <a:lnTo>
                      <a:pt x="7314653" y="1622778"/>
                    </a:lnTo>
                    <a:lnTo>
                      <a:pt x="7257645" y="1622778"/>
                    </a:lnTo>
                    <a:lnTo>
                      <a:pt x="7238453" y="2122100"/>
                    </a:lnTo>
                    <a:cubicBezTo>
                      <a:pt x="7235534" y="2197876"/>
                      <a:pt x="7173246" y="2257796"/>
                      <a:pt x="7097413" y="2257778"/>
                    </a:cubicBezTo>
                    <a:lnTo>
                      <a:pt x="7089511" y="2257778"/>
                    </a:lnTo>
                    <a:cubicBezTo>
                      <a:pt x="7071055" y="2257794"/>
                      <a:pt x="7055706" y="2243583"/>
                      <a:pt x="7054303" y="2225181"/>
                    </a:cubicBezTo>
                    <a:lnTo>
                      <a:pt x="7008019" y="1622778"/>
                    </a:lnTo>
                    <a:lnTo>
                      <a:pt x="6910229" y="1622778"/>
                    </a:lnTo>
                    <a:cubicBezTo>
                      <a:pt x="6899071" y="1622782"/>
                      <a:pt x="6888569" y="1617507"/>
                      <a:pt x="6881909" y="1608554"/>
                    </a:cubicBezTo>
                    <a:cubicBezTo>
                      <a:pt x="6875250" y="1599601"/>
                      <a:pt x="6873219" y="1588025"/>
                      <a:pt x="6876433" y="1577340"/>
                    </a:cubicBezTo>
                    <a:lnTo>
                      <a:pt x="7074482" y="917222"/>
                    </a:lnTo>
                  </a:path>
                </a:pathLst>
              </a:custGeom>
              <a:solidFill>
                <a:srgbClr val="494F56"/>
              </a:solidFill>
            </p:spPr>
          </p:sp>
        </p:grpSp>
      </p:grpSp>
      <p:grpSp>
        <p:nvGrpSpPr>
          <p:cNvPr id="25" name="Group 25"/>
          <p:cNvGrpSpPr/>
          <p:nvPr/>
        </p:nvGrpSpPr>
        <p:grpSpPr>
          <a:xfrm>
            <a:off x="624005" y="5647862"/>
            <a:ext cx="2708536" cy="460782"/>
            <a:chOff x="0" y="0"/>
            <a:chExt cx="3611381" cy="614376"/>
          </a:xfrm>
        </p:grpSpPr>
        <p:grpSp>
          <p:nvGrpSpPr>
            <p:cNvPr id="26" name="Group 26"/>
            <p:cNvGrpSpPr>
              <a:grpSpLocks noChangeAspect="1"/>
            </p:cNvGrpSpPr>
            <p:nvPr/>
          </p:nvGrpSpPr>
          <p:grpSpPr>
            <a:xfrm>
              <a:off x="0" y="0"/>
              <a:ext cx="3611381" cy="614376"/>
              <a:chOff x="0" y="0"/>
              <a:chExt cx="13271500" cy="2257778"/>
            </a:xfrm>
          </p:grpSpPr>
          <p:sp>
            <p:nvSpPr>
              <p:cNvPr id="27" name="Freeform 27"/>
              <p:cNvSpPr/>
              <p:nvPr/>
            </p:nvSpPr>
            <p:spPr>
              <a:xfrm>
                <a:off x="16351" y="0"/>
                <a:ext cx="7904728" cy="2257796"/>
              </a:xfrm>
              <a:custGeom>
                <a:avLst/>
                <a:gdLst/>
                <a:ahLst/>
                <a:cxnLst/>
                <a:rect l="l" t="t" r="r" b="b"/>
                <a:pathLst>
                  <a:path w="7904728"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40982" y="917222"/>
                    </a:move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9" y="1622778"/>
                    </a:cubicBezTo>
                    <a:lnTo>
                      <a:pt x="6230708" y="1622778"/>
                    </a:lnTo>
                    <a:lnTo>
                      <a:pt x="6184424" y="2225181"/>
                    </a:lnTo>
                    <a:cubicBezTo>
                      <a:pt x="6183021" y="2243583"/>
                      <a:pt x="6167672" y="2257794"/>
                      <a:pt x="6149217" y="2257778"/>
                    </a:cubicBezTo>
                    <a:lnTo>
                      <a:pt x="6141315" y="2257778"/>
                    </a:lnTo>
                    <a:cubicBezTo>
                      <a:pt x="6065482" y="2257796"/>
                      <a:pt x="6003194"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10" y="1608554"/>
                    </a:cubicBezTo>
                    <a:cubicBezTo>
                      <a:pt x="5541750" y="1599601"/>
                      <a:pt x="5539720" y="1588025"/>
                      <a:pt x="5542933" y="1577340"/>
                    </a:cubicBezTo>
                    <a:lnTo>
                      <a:pt x="5740982" y="917222"/>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74482" y="917222"/>
                    </a:move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497816" y="917222"/>
                    </a:lnTo>
                    <a:lnTo>
                      <a:pt x="7695795" y="1577340"/>
                    </a:lnTo>
                    <a:cubicBezTo>
                      <a:pt x="7699008" y="1588025"/>
                      <a:pt x="7696977" y="1599601"/>
                      <a:pt x="7690318" y="1608554"/>
                    </a:cubicBezTo>
                    <a:cubicBezTo>
                      <a:pt x="7683659" y="1617507"/>
                      <a:pt x="7673156" y="1622782"/>
                      <a:pt x="7661998" y="1622778"/>
                    </a:cubicBezTo>
                    <a:lnTo>
                      <a:pt x="7564209" y="1622778"/>
                    </a:lnTo>
                    <a:lnTo>
                      <a:pt x="7517924" y="2225181"/>
                    </a:lnTo>
                    <a:cubicBezTo>
                      <a:pt x="7516522" y="2243583"/>
                      <a:pt x="7501172" y="2257794"/>
                      <a:pt x="7482717" y="2257778"/>
                    </a:cubicBezTo>
                    <a:lnTo>
                      <a:pt x="7474814" y="2257778"/>
                    </a:lnTo>
                    <a:cubicBezTo>
                      <a:pt x="7398982" y="2257796"/>
                      <a:pt x="7336693" y="2197876"/>
                      <a:pt x="7333774" y="2122100"/>
                    </a:cubicBezTo>
                    <a:lnTo>
                      <a:pt x="7314653" y="1622778"/>
                    </a:lnTo>
                    <a:lnTo>
                      <a:pt x="7257645" y="1622778"/>
                    </a:lnTo>
                    <a:lnTo>
                      <a:pt x="7238453" y="2122100"/>
                    </a:lnTo>
                    <a:cubicBezTo>
                      <a:pt x="7235534" y="2197876"/>
                      <a:pt x="7173246" y="2257796"/>
                      <a:pt x="7097413" y="2257778"/>
                    </a:cubicBezTo>
                    <a:lnTo>
                      <a:pt x="7089511" y="2257778"/>
                    </a:lnTo>
                    <a:cubicBezTo>
                      <a:pt x="7071055" y="2257794"/>
                      <a:pt x="7055706" y="2243583"/>
                      <a:pt x="7054303" y="2225181"/>
                    </a:cubicBezTo>
                    <a:lnTo>
                      <a:pt x="7008019" y="1622778"/>
                    </a:lnTo>
                    <a:lnTo>
                      <a:pt x="6910229" y="1622778"/>
                    </a:lnTo>
                    <a:cubicBezTo>
                      <a:pt x="6899071" y="1622782"/>
                      <a:pt x="6888569" y="1617507"/>
                      <a:pt x="6881909" y="1608554"/>
                    </a:cubicBezTo>
                    <a:cubicBezTo>
                      <a:pt x="6875250" y="1599601"/>
                      <a:pt x="6873219" y="1588025"/>
                      <a:pt x="6876433" y="1577340"/>
                    </a:cubicBezTo>
                    <a:lnTo>
                      <a:pt x="7074482" y="917222"/>
                    </a:lnTo>
                  </a:path>
                </a:pathLst>
              </a:custGeom>
              <a:solidFill>
                <a:srgbClr val="00508F"/>
              </a:solidFill>
            </p:spPr>
          </p:sp>
          <p:sp>
            <p:nvSpPr>
              <p:cNvPr id="28" name="Freeform 28"/>
              <p:cNvSpPr/>
              <p:nvPr/>
            </p:nvSpPr>
            <p:spPr>
              <a:xfrm>
                <a:off x="8017351" y="0"/>
                <a:ext cx="5237727" cy="2257796"/>
              </a:xfrm>
              <a:custGeom>
                <a:avLst/>
                <a:gdLst/>
                <a:ahLst/>
                <a:cxnLst/>
                <a:rect l="l" t="t" r="r" b="b"/>
                <a:pathLst>
                  <a:path w="5237727" h="2257796">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406982" y="917222"/>
                    </a:move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9" y="1622778"/>
                    </a:lnTo>
                    <a:lnTo>
                      <a:pt x="850424" y="2225181"/>
                    </a:lnTo>
                    <a:cubicBezTo>
                      <a:pt x="849022" y="2243583"/>
                      <a:pt x="833672" y="2257794"/>
                      <a:pt x="815217" y="2257778"/>
                    </a:cubicBezTo>
                    <a:lnTo>
                      <a:pt x="807314" y="2257778"/>
                    </a:lnTo>
                    <a:cubicBezTo>
                      <a:pt x="731482" y="2257796"/>
                      <a:pt x="669193"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09" y="1608554"/>
                    </a:cubicBezTo>
                    <a:cubicBezTo>
                      <a:pt x="207750" y="1599601"/>
                      <a:pt x="205719" y="1588025"/>
                      <a:pt x="208933" y="1577340"/>
                    </a:cubicBezTo>
                    <a:lnTo>
                      <a:pt x="406982" y="917222"/>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40482" y="917222"/>
                    </a:move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6" y="1622782"/>
                      <a:pt x="2327998" y="1622778"/>
                    </a:cubicBezTo>
                    <a:lnTo>
                      <a:pt x="2230209" y="1622778"/>
                    </a:lnTo>
                    <a:lnTo>
                      <a:pt x="2183924" y="2225181"/>
                    </a:lnTo>
                    <a:cubicBezTo>
                      <a:pt x="2182522" y="2243583"/>
                      <a:pt x="2167172" y="2257794"/>
                      <a:pt x="2148717" y="2257778"/>
                    </a:cubicBezTo>
                    <a:lnTo>
                      <a:pt x="2140814" y="2257778"/>
                    </a:lnTo>
                    <a:cubicBezTo>
                      <a:pt x="2064982" y="2257796"/>
                      <a:pt x="2002693"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09" y="1608554"/>
                    </a:cubicBezTo>
                    <a:cubicBezTo>
                      <a:pt x="1541250" y="1599601"/>
                      <a:pt x="1539219" y="1588025"/>
                      <a:pt x="1542433" y="1577340"/>
                    </a:cubicBezTo>
                    <a:lnTo>
                      <a:pt x="1740482" y="917222"/>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73982" y="917222"/>
                    </a:move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8" y="1622778"/>
                    </a:cubicBezTo>
                    <a:lnTo>
                      <a:pt x="3563709" y="1622778"/>
                    </a:lnTo>
                    <a:lnTo>
                      <a:pt x="3517424" y="2225181"/>
                    </a:lnTo>
                    <a:cubicBezTo>
                      <a:pt x="3516022" y="2243583"/>
                      <a:pt x="3500672" y="2257794"/>
                      <a:pt x="3482217" y="2257778"/>
                    </a:cubicBezTo>
                    <a:lnTo>
                      <a:pt x="3474314" y="2257778"/>
                    </a:lnTo>
                    <a:cubicBezTo>
                      <a:pt x="3398482" y="2257796"/>
                      <a:pt x="3336193"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09" y="1608554"/>
                    </a:cubicBezTo>
                    <a:cubicBezTo>
                      <a:pt x="2874750" y="1599601"/>
                      <a:pt x="2872719" y="1588025"/>
                      <a:pt x="2875933" y="1577340"/>
                    </a:cubicBezTo>
                    <a:lnTo>
                      <a:pt x="3073982" y="917222"/>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407482" y="917222"/>
                    </a:move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3" y="917222"/>
                    </a:lnTo>
                    <a:lnTo>
                      <a:pt x="5233053" y="1361934"/>
                    </a:lnTo>
                    <a:cubicBezTo>
                      <a:pt x="5237727" y="1372839"/>
                      <a:pt x="5236607" y="1385363"/>
                      <a:pt x="5230073" y="1395265"/>
                    </a:cubicBezTo>
                    <a:cubicBezTo>
                      <a:pt x="5223537" y="1405168"/>
                      <a:pt x="5212462" y="1411122"/>
                      <a:pt x="5200597" y="1411111"/>
                    </a:cubicBezTo>
                    <a:lnTo>
                      <a:pt x="5135545" y="1411111"/>
                    </a:lnTo>
                    <a:cubicBezTo>
                      <a:pt x="5079107" y="1411105"/>
                      <a:pt x="5028101" y="1377471"/>
                      <a:pt x="5005863" y="1325598"/>
                    </a:cubicBezTo>
                    <a:lnTo>
                      <a:pt x="4830816" y="917222"/>
                    </a:lnTo>
                    <a:lnTo>
                      <a:pt x="5028795" y="1577340"/>
                    </a:lnTo>
                    <a:cubicBezTo>
                      <a:pt x="5032008" y="1588025"/>
                      <a:pt x="5029977" y="1599601"/>
                      <a:pt x="5023318" y="1608554"/>
                    </a:cubicBezTo>
                    <a:cubicBezTo>
                      <a:pt x="5016658" y="1617507"/>
                      <a:pt x="5006156" y="1622782"/>
                      <a:pt x="4994999" y="1622778"/>
                    </a:cubicBezTo>
                    <a:lnTo>
                      <a:pt x="4897209" y="1622778"/>
                    </a:lnTo>
                    <a:lnTo>
                      <a:pt x="4850924" y="2225181"/>
                    </a:lnTo>
                    <a:cubicBezTo>
                      <a:pt x="4849522" y="2243583"/>
                      <a:pt x="4834172" y="2257794"/>
                      <a:pt x="4815717" y="2257778"/>
                    </a:cubicBezTo>
                    <a:lnTo>
                      <a:pt x="4807814" y="2257778"/>
                    </a:lnTo>
                    <a:cubicBezTo>
                      <a:pt x="4731982" y="2257796"/>
                      <a:pt x="4669693"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09" y="1608554"/>
                    </a:cubicBezTo>
                    <a:cubicBezTo>
                      <a:pt x="4208250" y="1599601"/>
                      <a:pt x="4206219" y="1588025"/>
                      <a:pt x="4209433" y="1577340"/>
                    </a:cubicBezTo>
                    <a:lnTo>
                      <a:pt x="4407482" y="917222"/>
                    </a:lnTo>
                  </a:path>
                </a:pathLst>
              </a:custGeom>
              <a:solidFill>
                <a:srgbClr val="494F56"/>
              </a:solidFill>
            </p:spPr>
          </p:sp>
        </p:grpSp>
      </p:grpSp>
      <p:grpSp>
        <p:nvGrpSpPr>
          <p:cNvPr id="29" name="Group 29"/>
          <p:cNvGrpSpPr/>
          <p:nvPr/>
        </p:nvGrpSpPr>
        <p:grpSpPr>
          <a:xfrm>
            <a:off x="8288645" y="5237639"/>
            <a:ext cx="2784932" cy="473779"/>
            <a:chOff x="0" y="0"/>
            <a:chExt cx="3713242" cy="631705"/>
          </a:xfrm>
        </p:grpSpPr>
        <p:grpSp>
          <p:nvGrpSpPr>
            <p:cNvPr id="30" name="Group 30"/>
            <p:cNvGrpSpPr>
              <a:grpSpLocks noChangeAspect="1"/>
            </p:cNvGrpSpPr>
            <p:nvPr/>
          </p:nvGrpSpPr>
          <p:grpSpPr>
            <a:xfrm>
              <a:off x="0" y="0"/>
              <a:ext cx="3713242" cy="631705"/>
              <a:chOff x="0" y="0"/>
              <a:chExt cx="13271500" cy="2257778"/>
            </a:xfrm>
          </p:grpSpPr>
          <p:sp>
            <p:nvSpPr>
              <p:cNvPr id="31" name="Freeform 31"/>
              <p:cNvSpPr/>
              <p:nvPr/>
            </p:nvSpPr>
            <p:spPr>
              <a:xfrm>
                <a:off x="16351" y="0"/>
                <a:ext cx="6571228" cy="2257821"/>
              </a:xfrm>
              <a:custGeom>
                <a:avLst/>
                <a:gdLst/>
                <a:ahLst/>
                <a:cxnLst/>
                <a:rect l="l" t="t" r="r" b="b"/>
                <a:pathLst>
                  <a:path w="6571228"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3" y="2239141"/>
                      <a:pt x="6293048" y="2246392"/>
                    </a:cubicBezTo>
                    <a:cubicBezTo>
                      <a:pt x="6286374" y="2253643"/>
                      <a:pt x="6276970" y="2257771"/>
                      <a:pt x="6267115" y="2257778"/>
                    </a:cubicBezTo>
                    <a:lnTo>
                      <a:pt x="6213281" y="2257778"/>
                    </a:lnTo>
                    <a:cubicBezTo>
                      <a:pt x="6144299"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5" y="2239141"/>
                      <a:pt x="5602238" y="2229429"/>
                      <a:pt x="5603046" y="2219607"/>
                    </a:cubicBezTo>
                    <a:lnTo>
                      <a:pt x="5670427" y="1411111"/>
                    </a:lnTo>
                    <a:lnTo>
                      <a:pt x="5733433" y="969998"/>
                    </a:lnTo>
                  </a:path>
                </a:pathLst>
              </a:custGeom>
              <a:solidFill>
                <a:srgbClr val="00B3E3"/>
              </a:solidFill>
            </p:spPr>
          </p:sp>
          <p:sp>
            <p:nvSpPr>
              <p:cNvPr id="32" name="Freeform 32"/>
              <p:cNvSpPr/>
              <p:nvPr/>
            </p:nvSpPr>
            <p:spPr>
              <a:xfrm>
                <a:off x="6683851" y="0"/>
                <a:ext cx="6571227" cy="2257821"/>
              </a:xfrm>
              <a:custGeom>
                <a:avLst/>
                <a:gdLst/>
                <a:ahLst/>
                <a:cxnLst/>
                <a:rect l="l" t="t" r="r" b="b"/>
                <a:pathLst>
                  <a:path w="6571227" h="2257821">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399433" y="969998"/>
                    </a:moveTo>
                    <a:cubicBezTo>
                      <a:pt x="400632" y="961884"/>
                      <a:pt x="389203" y="958709"/>
                      <a:pt x="386028" y="966258"/>
                    </a:cubicBez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5" y="958709"/>
                      <a:pt x="836736" y="961884"/>
                      <a:pt x="837865" y="969998"/>
                    </a:cubicBezTo>
                    <a:lnTo>
                      <a:pt x="900871" y="1411111"/>
                    </a:lnTo>
                    <a:lnTo>
                      <a:pt x="968252" y="2219607"/>
                    </a:lnTo>
                    <a:cubicBezTo>
                      <a:pt x="969060" y="2229429"/>
                      <a:pt x="965722" y="2239141"/>
                      <a:pt x="959048" y="2246392"/>
                    </a:cubicBezTo>
                    <a:cubicBezTo>
                      <a:pt x="952374" y="2253643"/>
                      <a:pt x="942970" y="2257771"/>
                      <a:pt x="933115" y="2257778"/>
                    </a:cubicBezTo>
                    <a:lnTo>
                      <a:pt x="879281" y="2257778"/>
                    </a:lnTo>
                    <a:cubicBezTo>
                      <a:pt x="810299" y="2257786"/>
                      <a:pt x="751422"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6"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66433" y="969998"/>
                    </a:moveTo>
                    <a:cubicBezTo>
                      <a:pt x="3067632" y="961884"/>
                      <a:pt x="3056203" y="958709"/>
                      <a:pt x="3053028"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5"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299" y="2257786"/>
                      <a:pt x="3418422"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399933" y="969998"/>
                    </a:moveTo>
                    <a:cubicBezTo>
                      <a:pt x="4401132" y="961884"/>
                      <a:pt x="4389703" y="958709"/>
                      <a:pt x="4386528"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5"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799" y="2257786"/>
                      <a:pt x="4751922"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33433" y="969998"/>
                    </a:moveTo>
                    <a:cubicBezTo>
                      <a:pt x="5734632" y="961884"/>
                      <a:pt x="5723203" y="958709"/>
                      <a:pt x="5720028"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3" y="917222"/>
                    </a:lnTo>
                    <a:lnTo>
                      <a:pt x="6566553" y="1361934"/>
                    </a:lnTo>
                    <a:cubicBezTo>
                      <a:pt x="6571227" y="1372839"/>
                      <a:pt x="6570107" y="1385363"/>
                      <a:pt x="6563573" y="1395265"/>
                    </a:cubicBezTo>
                    <a:cubicBezTo>
                      <a:pt x="6557037" y="1405168"/>
                      <a:pt x="6545962" y="1411122"/>
                      <a:pt x="6534097" y="1411111"/>
                    </a:cubicBezTo>
                    <a:lnTo>
                      <a:pt x="6469045" y="1411111"/>
                    </a:lnTo>
                    <a:cubicBezTo>
                      <a:pt x="6412607" y="1411105"/>
                      <a:pt x="6361601" y="1377471"/>
                      <a:pt x="6339363" y="1325598"/>
                    </a:cubicBezTo>
                    <a:lnTo>
                      <a:pt x="6185341" y="966258"/>
                    </a:lnTo>
                    <a:cubicBezTo>
                      <a:pt x="6182095"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299" y="2257786"/>
                      <a:pt x="6085422"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path>
                </a:pathLst>
              </a:custGeom>
              <a:solidFill>
                <a:srgbClr val="494F56"/>
              </a:solidFill>
            </p:spPr>
          </p:sp>
        </p:grpSp>
      </p:grpSp>
      <p:grpSp>
        <p:nvGrpSpPr>
          <p:cNvPr id="33" name="Group 33"/>
          <p:cNvGrpSpPr/>
          <p:nvPr/>
        </p:nvGrpSpPr>
        <p:grpSpPr>
          <a:xfrm>
            <a:off x="5726592" y="518320"/>
            <a:ext cx="6137416" cy="4084874"/>
            <a:chOff x="0" y="-19050"/>
            <a:chExt cx="8028358" cy="5446500"/>
          </a:xfrm>
        </p:grpSpPr>
        <p:sp>
          <p:nvSpPr>
            <p:cNvPr id="34" name="TextBox 34"/>
            <p:cNvSpPr txBox="1"/>
            <p:nvPr/>
          </p:nvSpPr>
          <p:spPr>
            <a:xfrm>
              <a:off x="4069024" y="-19050"/>
              <a:ext cx="1237039" cy="233441"/>
            </a:xfrm>
            <a:prstGeom prst="rect">
              <a:avLst/>
            </a:prstGeom>
          </p:spPr>
          <p:txBody>
            <a:bodyPr lIns="0" tIns="0" rIns="0" bIns="0" rtlCol="0" anchor="t">
              <a:spAutoFit/>
            </a:bodyPr>
            <a:lstStyle/>
            <a:p>
              <a:pPr algn="l">
                <a:lnSpc>
                  <a:spcPts val="1526"/>
                </a:lnSpc>
              </a:pPr>
              <a:r>
                <a:rPr lang="en-US" sz="1090">
                  <a:solidFill>
                    <a:srgbClr val="000000"/>
                  </a:solidFill>
                  <a:latin typeface="Open Sans Light"/>
                </a:rPr>
                <a:t>Minority Ethnic</a:t>
              </a:r>
            </a:p>
          </p:txBody>
        </p:sp>
        <p:sp>
          <p:nvSpPr>
            <p:cNvPr id="35" name="TextBox 35"/>
            <p:cNvSpPr txBox="1"/>
            <p:nvPr/>
          </p:nvSpPr>
          <p:spPr>
            <a:xfrm>
              <a:off x="5826010" y="-19049"/>
              <a:ext cx="478512" cy="233441"/>
            </a:xfrm>
            <a:prstGeom prst="rect">
              <a:avLst/>
            </a:prstGeom>
          </p:spPr>
          <p:txBody>
            <a:bodyPr lIns="0" tIns="0" rIns="0" bIns="0" rtlCol="0" anchor="t">
              <a:spAutoFit/>
            </a:bodyPr>
            <a:lstStyle/>
            <a:p>
              <a:pPr algn="l">
                <a:lnSpc>
                  <a:spcPts val="1526"/>
                </a:lnSpc>
              </a:pPr>
              <a:r>
                <a:rPr lang="en-US" sz="1090">
                  <a:solidFill>
                    <a:srgbClr val="000000"/>
                  </a:solidFill>
                  <a:latin typeface="Open Sans Light"/>
                </a:rPr>
                <a:t>White</a:t>
              </a:r>
            </a:p>
          </p:txBody>
        </p:sp>
        <p:grpSp>
          <p:nvGrpSpPr>
            <p:cNvPr id="36" name="Group 36"/>
            <p:cNvGrpSpPr>
              <a:grpSpLocks noChangeAspect="1"/>
            </p:cNvGrpSpPr>
            <p:nvPr/>
          </p:nvGrpSpPr>
          <p:grpSpPr>
            <a:xfrm>
              <a:off x="2607260" y="422370"/>
              <a:ext cx="5263015" cy="4698398"/>
              <a:chOff x="0" y="0"/>
              <a:chExt cx="7713138" cy="6885671"/>
            </a:xfrm>
          </p:grpSpPr>
          <p:sp>
            <p:nvSpPr>
              <p:cNvPr id="37" name="Freeform 37"/>
              <p:cNvSpPr/>
              <p:nvPr/>
            </p:nvSpPr>
            <p:spPr>
              <a:xfrm>
                <a:off x="1837467" y="-538099"/>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00508F"/>
              </a:solidFill>
            </p:spPr>
          </p:sp>
          <p:sp>
            <p:nvSpPr>
              <p:cNvPr id="38" name="Freeform 38"/>
              <p:cNvSpPr/>
              <p:nvPr/>
            </p:nvSpPr>
            <p:spPr>
              <a:xfrm>
                <a:off x="4412392" y="-538099"/>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00B3E3"/>
              </a:solidFill>
            </p:spPr>
          </p:sp>
        </p:grpSp>
        <p:grpSp>
          <p:nvGrpSpPr>
            <p:cNvPr id="39" name="Group 39"/>
            <p:cNvGrpSpPr>
              <a:grpSpLocks noChangeAspect="1"/>
            </p:cNvGrpSpPr>
            <p:nvPr/>
          </p:nvGrpSpPr>
          <p:grpSpPr>
            <a:xfrm>
              <a:off x="2607260" y="422370"/>
              <a:ext cx="5263015" cy="4698398"/>
              <a:chOff x="0" y="0"/>
              <a:chExt cx="7713138" cy="6885671"/>
            </a:xfrm>
          </p:grpSpPr>
          <p:sp>
            <p:nvSpPr>
              <p:cNvPr id="40" name="Freeform 40"/>
              <p:cNvSpPr/>
              <p:nvPr/>
            </p:nvSpPr>
            <p:spPr>
              <a:xfrm>
                <a:off x="-6350" y="0"/>
                <a:ext cx="7725838" cy="6885671"/>
              </a:xfrm>
              <a:custGeom>
                <a:avLst/>
                <a:gdLst/>
                <a:ahLst/>
                <a:cxnLst/>
                <a:rect l="l" t="t" r="r" b="b"/>
                <a:pathLst>
                  <a:path w="7725838" h="6885671">
                    <a:moveTo>
                      <a:pt x="0" y="0"/>
                    </a:moveTo>
                    <a:lnTo>
                      <a:pt x="12700" y="0"/>
                    </a:lnTo>
                    <a:lnTo>
                      <a:pt x="12700" y="6885671"/>
                    </a:lnTo>
                    <a:lnTo>
                      <a:pt x="0" y="6885671"/>
                    </a:lnTo>
                    <a:close/>
                    <a:moveTo>
                      <a:pt x="1928284" y="0"/>
                    </a:moveTo>
                    <a:lnTo>
                      <a:pt x="1940984" y="0"/>
                    </a:lnTo>
                    <a:lnTo>
                      <a:pt x="1940984" y="6885671"/>
                    </a:lnTo>
                    <a:lnTo>
                      <a:pt x="1928284" y="6885671"/>
                    </a:lnTo>
                    <a:close/>
                    <a:moveTo>
                      <a:pt x="3856569" y="0"/>
                    </a:moveTo>
                    <a:lnTo>
                      <a:pt x="3869269" y="0"/>
                    </a:lnTo>
                    <a:lnTo>
                      <a:pt x="3869269" y="6885671"/>
                    </a:lnTo>
                    <a:lnTo>
                      <a:pt x="3856569" y="6885671"/>
                    </a:lnTo>
                    <a:close/>
                    <a:moveTo>
                      <a:pt x="5784853" y="0"/>
                    </a:moveTo>
                    <a:lnTo>
                      <a:pt x="5797553" y="0"/>
                    </a:lnTo>
                    <a:lnTo>
                      <a:pt x="5797553" y="6885671"/>
                    </a:lnTo>
                    <a:lnTo>
                      <a:pt x="5784853" y="6885671"/>
                    </a:lnTo>
                    <a:close/>
                    <a:moveTo>
                      <a:pt x="7713138" y="0"/>
                    </a:moveTo>
                    <a:lnTo>
                      <a:pt x="7725838" y="0"/>
                    </a:lnTo>
                    <a:lnTo>
                      <a:pt x="7725838" y="6885671"/>
                    </a:lnTo>
                    <a:lnTo>
                      <a:pt x="7713138" y="6885671"/>
                    </a:lnTo>
                    <a:close/>
                  </a:path>
                </a:pathLst>
              </a:custGeom>
              <a:solidFill>
                <a:srgbClr val="000000">
                  <a:alpha val="24706"/>
                </a:srgbClr>
              </a:solidFill>
            </p:spPr>
          </p:sp>
        </p:grpSp>
        <p:sp>
          <p:nvSpPr>
            <p:cNvPr id="41" name="TextBox 41"/>
            <p:cNvSpPr txBox="1"/>
            <p:nvPr/>
          </p:nvSpPr>
          <p:spPr>
            <a:xfrm>
              <a:off x="2554521" y="5194009"/>
              <a:ext cx="105479" cy="233441"/>
            </a:xfrm>
            <a:prstGeom prst="rect">
              <a:avLst/>
            </a:prstGeom>
          </p:spPr>
          <p:txBody>
            <a:bodyPr lIns="0" tIns="0" rIns="0" bIns="0" rtlCol="0" anchor="t">
              <a:spAutoFit/>
            </a:bodyPr>
            <a:lstStyle/>
            <a:p>
              <a:pPr algn="ctr">
                <a:lnSpc>
                  <a:spcPts val="1526"/>
                </a:lnSpc>
              </a:pPr>
              <a:r>
                <a:rPr lang="en-US" sz="1090">
                  <a:solidFill>
                    <a:srgbClr val="000000"/>
                  </a:solidFill>
                  <a:latin typeface="Open Sans Light"/>
                </a:rPr>
                <a:t>0</a:t>
              </a:r>
            </a:p>
          </p:txBody>
        </p:sp>
        <p:sp>
          <p:nvSpPr>
            <p:cNvPr id="42" name="TextBox 42"/>
            <p:cNvSpPr txBox="1"/>
            <p:nvPr/>
          </p:nvSpPr>
          <p:spPr>
            <a:xfrm>
              <a:off x="3817603" y="5194009"/>
              <a:ext cx="210821" cy="233441"/>
            </a:xfrm>
            <a:prstGeom prst="rect">
              <a:avLst/>
            </a:prstGeom>
          </p:spPr>
          <p:txBody>
            <a:bodyPr lIns="0" tIns="0" rIns="0" bIns="0" rtlCol="0" anchor="t">
              <a:spAutoFit/>
            </a:bodyPr>
            <a:lstStyle/>
            <a:p>
              <a:pPr algn="ctr">
                <a:lnSpc>
                  <a:spcPts val="1526"/>
                </a:lnSpc>
              </a:pPr>
              <a:r>
                <a:rPr lang="en-US" sz="1090">
                  <a:solidFill>
                    <a:srgbClr val="000000"/>
                  </a:solidFill>
                  <a:latin typeface="Open Sans Light"/>
                </a:rPr>
                <a:t>25</a:t>
              </a:r>
            </a:p>
          </p:txBody>
        </p:sp>
        <p:sp>
          <p:nvSpPr>
            <p:cNvPr id="43" name="TextBox 43"/>
            <p:cNvSpPr txBox="1"/>
            <p:nvPr/>
          </p:nvSpPr>
          <p:spPr>
            <a:xfrm>
              <a:off x="5133357" y="5194009"/>
              <a:ext cx="210821" cy="233441"/>
            </a:xfrm>
            <a:prstGeom prst="rect">
              <a:avLst/>
            </a:prstGeom>
          </p:spPr>
          <p:txBody>
            <a:bodyPr lIns="0" tIns="0" rIns="0" bIns="0" rtlCol="0" anchor="t">
              <a:spAutoFit/>
            </a:bodyPr>
            <a:lstStyle/>
            <a:p>
              <a:pPr algn="ctr">
                <a:lnSpc>
                  <a:spcPts val="1526"/>
                </a:lnSpc>
              </a:pPr>
              <a:r>
                <a:rPr lang="en-US" sz="1090">
                  <a:solidFill>
                    <a:srgbClr val="000000"/>
                  </a:solidFill>
                  <a:latin typeface="Open Sans Light"/>
                </a:rPr>
                <a:t>50</a:t>
              </a:r>
            </a:p>
          </p:txBody>
        </p:sp>
        <p:sp>
          <p:nvSpPr>
            <p:cNvPr id="44" name="TextBox 44"/>
            <p:cNvSpPr txBox="1"/>
            <p:nvPr/>
          </p:nvSpPr>
          <p:spPr>
            <a:xfrm>
              <a:off x="6449112" y="5194009"/>
              <a:ext cx="210821" cy="233441"/>
            </a:xfrm>
            <a:prstGeom prst="rect">
              <a:avLst/>
            </a:prstGeom>
          </p:spPr>
          <p:txBody>
            <a:bodyPr lIns="0" tIns="0" rIns="0" bIns="0" rtlCol="0" anchor="t">
              <a:spAutoFit/>
            </a:bodyPr>
            <a:lstStyle/>
            <a:p>
              <a:pPr algn="ctr">
                <a:lnSpc>
                  <a:spcPts val="1526"/>
                </a:lnSpc>
              </a:pPr>
              <a:r>
                <a:rPr lang="en-US" sz="1090">
                  <a:solidFill>
                    <a:srgbClr val="000000"/>
                  </a:solidFill>
                  <a:latin typeface="Open Sans Light"/>
                </a:rPr>
                <a:t>75</a:t>
              </a:r>
            </a:p>
          </p:txBody>
        </p:sp>
        <p:sp>
          <p:nvSpPr>
            <p:cNvPr id="45" name="TextBox 45"/>
            <p:cNvSpPr txBox="1"/>
            <p:nvPr/>
          </p:nvSpPr>
          <p:spPr>
            <a:xfrm>
              <a:off x="7712193" y="5194009"/>
              <a:ext cx="316165" cy="233441"/>
            </a:xfrm>
            <a:prstGeom prst="rect">
              <a:avLst/>
            </a:prstGeom>
          </p:spPr>
          <p:txBody>
            <a:bodyPr lIns="0" tIns="0" rIns="0" bIns="0" rtlCol="0" anchor="t">
              <a:spAutoFit/>
            </a:bodyPr>
            <a:lstStyle/>
            <a:p>
              <a:pPr algn="ctr">
                <a:lnSpc>
                  <a:spcPts val="1526"/>
                </a:lnSpc>
              </a:pPr>
              <a:r>
                <a:rPr lang="en-US" sz="1090">
                  <a:solidFill>
                    <a:srgbClr val="000000"/>
                  </a:solidFill>
                  <a:latin typeface="Open Sans Light"/>
                </a:rPr>
                <a:t>100</a:t>
              </a:r>
            </a:p>
          </p:txBody>
        </p:sp>
        <p:sp>
          <p:nvSpPr>
            <p:cNvPr id="46" name="TextBox 46"/>
            <p:cNvSpPr txBox="1"/>
            <p:nvPr/>
          </p:nvSpPr>
          <p:spPr>
            <a:xfrm>
              <a:off x="501125" y="1020461"/>
              <a:ext cx="2013844" cy="233441"/>
            </a:xfrm>
            <a:prstGeom prst="rect">
              <a:avLst/>
            </a:prstGeom>
          </p:spPr>
          <p:txBody>
            <a:bodyPr lIns="0" tIns="0" rIns="0" bIns="0" rtlCol="0" anchor="t">
              <a:spAutoFit/>
            </a:bodyPr>
            <a:lstStyle/>
            <a:p>
              <a:pPr algn="r">
                <a:lnSpc>
                  <a:spcPts val="1526"/>
                </a:lnSpc>
              </a:pPr>
              <a:r>
                <a:rPr lang="en-US" sz="1090">
                  <a:solidFill>
                    <a:srgbClr val="000000"/>
                  </a:solidFill>
                  <a:latin typeface="Open Sans Light"/>
                </a:rPr>
                <a:t>RoS 2021 AO Campaign </a:t>
              </a:r>
            </a:p>
          </p:txBody>
        </p:sp>
        <p:sp>
          <p:nvSpPr>
            <p:cNvPr id="47" name="TextBox 47"/>
            <p:cNvSpPr txBox="1"/>
            <p:nvPr/>
          </p:nvSpPr>
          <p:spPr>
            <a:xfrm>
              <a:off x="501125" y="2645323"/>
              <a:ext cx="2013844" cy="233441"/>
            </a:xfrm>
            <a:prstGeom prst="rect">
              <a:avLst/>
            </a:prstGeom>
          </p:spPr>
          <p:txBody>
            <a:bodyPr lIns="0" tIns="0" rIns="0" bIns="0" rtlCol="0" anchor="t">
              <a:spAutoFit/>
            </a:bodyPr>
            <a:lstStyle/>
            <a:p>
              <a:pPr algn="r">
                <a:lnSpc>
                  <a:spcPts val="1526"/>
                </a:lnSpc>
              </a:pPr>
              <a:r>
                <a:rPr lang="en-US" sz="1090">
                  <a:solidFill>
                    <a:srgbClr val="000000"/>
                  </a:solidFill>
                  <a:latin typeface="Open Sans Light"/>
                </a:rPr>
                <a:t>RoS 2019 AO Campaign </a:t>
              </a:r>
            </a:p>
          </p:txBody>
        </p:sp>
        <p:sp>
          <p:nvSpPr>
            <p:cNvPr id="48" name="TextBox 48"/>
            <p:cNvSpPr txBox="1"/>
            <p:nvPr/>
          </p:nvSpPr>
          <p:spPr>
            <a:xfrm>
              <a:off x="0" y="4270186"/>
              <a:ext cx="2514970" cy="233441"/>
            </a:xfrm>
            <a:prstGeom prst="rect">
              <a:avLst/>
            </a:prstGeom>
          </p:spPr>
          <p:txBody>
            <a:bodyPr lIns="0" tIns="0" rIns="0" bIns="0" rtlCol="0" anchor="t">
              <a:spAutoFit/>
            </a:bodyPr>
            <a:lstStyle/>
            <a:p>
              <a:pPr algn="r">
                <a:lnSpc>
                  <a:spcPts val="1526"/>
                </a:lnSpc>
              </a:pPr>
              <a:r>
                <a:rPr lang="en-US" sz="1090" dirty="0">
                  <a:solidFill>
                    <a:srgbClr val="000000"/>
                  </a:solidFill>
                  <a:latin typeface="Open Sans Light"/>
                </a:rPr>
                <a:t>Jan 2021-Jan 2022 Campaigns </a:t>
              </a:r>
            </a:p>
          </p:txBody>
        </p:sp>
        <p:grpSp>
          <p:nvGrpSpPr>
            <p:cNvPr id="49" name="Group 49"/>
            <p:cNvGrpSpPr>
              <a:grpSpLocks noChangeAspect="1"/>
            </p:cNvGrpSpPr>
            <p:nvPr/>
          </p:nvGrpSpPr>
          <p:grpSpPr>
            <a:xfrm>
              <a:off x="2607260" y="422370"/>
              <a:ext cx="5263015" cy="4698398"/>
              <a:chOff x="0" y="0"/>
              <a:chExt cx="7713138" cy="6885671"/>
            </a:xfrm>
          </p:grpSpPr>
          <p:sp>
            <p:nvSpPr>
              <p:cNvPr id="50" name="Freeform 50"/>
              <p:cNvSpPr/>
              <p:nvPr/>
            </p:nvSpPr>
            <p:spPr>
              <a:xfrm>
                <a:off x="0" y="0"/>
                <a:ext cx="7526659" cy="2123082"/>
              </a:xfrm>
              <a:custGeom>
                <a:avLst/>
                <a:gdLst/>
                <a:ahLst/>
                <a:cxnLst/>
                <a:rect l="l" t="t" r="r" b="b"/>
                <a:pathLst>
                  <a:path w="7526659" h="2123082">
                    <a:moveTo>
                      <a:pt x="0" y="0"/>
                    </a:moveTo>
                    <a:lnTo>
                      <a:pt x="7356813" y="0"/>
                    </a:lnTo>
                    <a:cubicBezTo>
                      <a:pt x="7450617" y="0"/>
                      <a:pt x="7526659" y="76043"/>
                      <a:pt x="7526659" y="169847"/>
                    </a:cubicBezTo>
                    <a:lnTo>
                      <a:pt x="7526659" y="1953235"/>
                    </a:lnTo>
                    <a:cubicBezTo>
                      <a:pt x="7526659" y="2047039"/>
                      <a:pt x="7450617" y="2123082"/>
                      <a:pt x="7356813" y="2123082"/>
                    </a:cubicBezTo>
                    <a:lnTo>
                      <a:pt x="0" y="2123082"/>
                    </a:lnTo>
                    <a:close/>
                  </a:path>
                </a:pathLst>
              </a:custGeom>
              <a:solidFill>
                <a:srgbClr val="00B3E3"/>
              </a:solidFill>
            </p:spPr>
          </p:sp>
          <p:sp>
            <p:nvSpPr>
              <p:cNvPr id="51" name="Freeform 51"/>
              <p:cNvSpPr/>
              <p:nvPr/>
            </p:nvSpPr>
            <p:spPr>
              <a:xfrm>
                <a:off x="0" y="2381295"/>
                <a:ext cx="7341544" cy="2123082"/>
              </a:xfrm>
              <a:custGeom>
                <a:avLst/>
                <a:gdLst/>
                <a:ahLst/>
                <a:cxnLst/>
                <a:rect l="l" t="t" r="r" b="b"/>
                <a:pathLst>
                  <a:path w="7341544" h="2123082">
                    <a:moveTo>
                      <a:pt x="0" y="0"/>
                    </a:moveTo>
                    <a:lnTo>
                      <a:pt x="7171697" y="0"/>
                    </a:lnTo>
                    <a:cubicBezTo>
                      <a:pt x="7216743" y="0"/>
                      <a:pt x="7259944" y="17894"/>
                      <a:pt x="7291797" y="49747"/>
                    </a:cubicBezTo>
                    <a:cubicBezTo>
                      <a:pt x="7323650" y="81599"/>
                      <a:pt x="7341544" y="124800"/>
                      <a:pt x="7341544" y="169846"/>
                    </a:cubicBezTo>
                    <a:lnTo>
                      <a:pt x="7341544" y="1953235"/>
                    </a:lnTo>
                    <a:cubicBezTo>
                      <a:pt x="7341544" y="1998281"/>
                      <a:pt x="7323650" y="2041482"/>
                      <a:pt x="7291797" y="2073335"/>
                    </a:cubicBezTo>
                    <a:cubicBezTo>
                      <a:pt x="7259944" y="2105187"/>
                      <a:pt x="7216743" y="2123082"/>
                      <a:pt x="7171697" y="2123082"/>
                    </a:cubicBezTo>
                    <a:lnTo>
                      <a:pt x="0" y="2123082"/>
                    </a:lnTo>
                    <a:close/>
                  </a:path>
                </a:pathLst>
              </a:custGeom>
              <a:solidFill>
                <a:srgbClr val="00B3E3"/>
              </a:solidFill>
            </p:spPr>
          </p:sp>
          <p:sp>
            <p:nvSpPr>
              <p:cNvPr id="52" name="Freeform 52"/>
              <p:cNvSpPr/>
              <p:nvPr/>
            </p:nvSpPr>
            <p:spPr>
              <a:xfrm>
                <a:off x="0" y="4762590"/>
                <a:ext cx="7418675" cy="2123082"/>
              </a:xfrm>
              <a:custGeom>
                <a:avLst/>
                <a:gdLst/>
                <a:ahLst/>
                <a:cxnLst/>
                <a:rect l="l" t="t" r="r" b="b"/>
                <a:pathLst>
                  <a:path w="7418675" h="2123082">
                    <a:moveTo>
                      <a:pt x="0" y="0"/>
                    </a:moveTo>
                    <a:lnTo>
                      <a:pt x="7248829" y="0"/>
                    </a:lnTo>
                    <a:cubicBezTo>
                      <a:pt x="7342632" y="0"/>
                      <a:pt x="7418675" y="76042"/>
                      <a:pt x="7418675" y="169846"/>
                    </a:cubicBezTo>
                    <a:lnTo>
                      <a:pt x="7418675" y="1953235"/>
                    </a:lnTo>
                    <a:cubicBezTo>
                      <a:pt x="7418675" y="2047039"/>
                      <a:pt x="7342632" y="2123081"/>
                      <a:pt x="7248829" y="2123081"/>
                    </a:cubicBezTo>
                    <a:lnTo>
                      <a:pt x="0" y="2123081"/>
                    </a:lnTo>
                    <a:close/>
                  </a:path>
                </a:pathLst>
              </a:custGeom>
              <a:solidFill>
                <a:srgbClr val="00B3E3"/>
              </a:solidFill>
            </p:spPr>
          </p:sp>
          <p:sp>
            <p:nvSpPr>
              <p:cNvPr id="53" name="Freeform 53"/>
              <p:cNvSpPr/>
              <p:nvPr/>
            </p:nvSpPr>
            <p:spPr>
              <a:xfrm>
                <a:off x="0" y="0"/>
                <a:ext cx="633011" cy="2123082"/>
              </a:xfrm>
              <a:custGeom>
                <a:avLst/>
                <a:gdLst/>
                <a:ahLst/>
                <a:cxnLst/>
                <a:rect l="l" t="t" r="r" b="b"/>
                <a:pathLst>
                  <a:path w="633011" h="2123082">
                    <a:moveTo>
                      <a:pt x="0" y="0"/>
                    </a:moveTo>
                    <a:lnTo>
                      <a:pt x="633011" y="0"/>
                    </a:lnTo>
                    <a:lnTo>
                      <a:pt x="633011" y="2123082"/>
                    </a:lnTo>
                    <a:lnTo>
                      <a:pt x="0" y="2123082"/>
                    </a:lnTo>
                    <a:close/>
                  </a:path>
                </a:pathLst>
              </a:custGeom>
              <a:solidFill>
                <a:srgbClr val="00508F"/>
              </a:solidFill>
            </p:spPr>
          </p:sp>
          <p:sp>
            <p:nvSpPr>
              <p:cNvPr id="54" name="Freeform 54"/>
              <p:cNvSpPr/>
              <p:nvPr/>
            </p:nvSpPr>
            <p:spPr>
              <a:xfrm>
                <a:off x="0" y="2381295"/>
                <a:ext cx="432310" cy="2123082"/>
              </a:xfrm>
              <a:custGeom>
                <a:avLst/>
                <a:gdLst/>
                <a:ahLst/>
                <a:cxnLst/>
                <a:rect l="l" t="t" r="r" b="b"/>
                <a:pathLst>
                  <a:path w="432310" h="2123082">
                    <a:moveTo>
                      <a:pt x="0" y="0"/>
                    </a:moveTo>
                    <a:lnTo>
                      <a:pt x="432310" y="0"/>
                    </a:lnTo>
                    <a:lnTo>
                      <a:pt x="432310" y="2123082"/>
                    </a:lnTo>
                    <a:lnTo>
                      <a:pt x="0" y="2123082"/>
                    </a:lnTo>
                    <a:close/>
                  </a:path>
                </a:pathLst>
              </a:custGeom>
              <a:solidFill>
                <a:srgbClr val="00508F"/>
              </a:solidFill>
            </p:spPr>
          </p:sp>
          <p:sp>
            <p:nvSpPr>
              <p:cNvPr id="55" name="Freeform 55"/>
              <p:cNvSpPr/>
              <p:nvPr/>
            </p:nvSpPr>
            <p:spPr>
              <a:xfrm>
                <a:off x="0" y="4762590"/>
                <a:ext cx="1497631" cy="2123082"/>
              </a:xfrm>
              <a:custGeom>
                <a:avLst/>
                <a:gdLst/>
                <a:ahLst/>
                <a:cxnLst/>
                <a:rect l="l" t="t" r="r" b="b"/>
                <a:pathLst>
                  <a:path w="1497631" h="2123082">
                    <a:moveTo>
                      <a:pt x="0" y="0"/>
                    </a:moveTo>
                    <a:lnTo>
                      <a:pt x="1497631" y="0"/>
                    </a:lnTo>
                    <a:lnTo>
                      <a:pt x="1497631" y="2123081"/>
                    </a:lnTo>
                    <a:lnTo>
                      <a:pt x="0" y="2123081"/>
                    </a:lnTo>
                    <a:close/>
                  </a:path>
                </a:pathLst>
              </a:custGeom>
              <a:solidFill>
                <a:srgbClr val="00508F"/>
              </a:solidFill>
            </p:spPr>
          </p:sp>
        </p:grpSp>
      </p:grpSp>
      <p:sp>
        <p:nvSpPr>
          <p:cNvPr id="56" name="TextBox 56"/>
          <p:cNvSpPr txBox="1"/>
          <p:nvPr/>
        </p:nvSpPr>
        <p:spPr>
          <a:xfrm>
            <a:off x="1097280" y="6402070"/>
            <a:ext cx="3931920" cy="273685"/>
          </a:xfrm>
          <a:prstGeom prst="rect">
            <a:avLst/>
          </a:prstGeom>
        </p:spPr>
        <p:txBody>
          <a:bodyPr lIns="0" tIns="0" rIns="0" bIns="0" rtlCol="0" anchor="t">
            <a:spAutoFit/>
          </a:bodyPr>
          <a:lstStyle/>
          <a:p>
            <a:pPr algn="l">
              <a:lnSpc>
                <a:spcPts val="1439"/>
              </a:lnSpc>
            </a:pPr>
            <a:r>
              <a:rPr lang="en-US" sz="1200" spc="-32">
                <a:solidFill>
                  <a:srgbClr val="565A5C"/>
                </a:solidFill>
                <a:latin typeface="Montserrat"/>
              </a:rPr>
              <a:t>// Registers of Scotland</a:t>
            </a:r>
          </a:p>
        </p:txBody>
      </p:sp>
      <p:sp>
        <p:nvSpPr>
          <p:cNvPr id="57" name="TextBox 57"/>
          <p:cNvSpPr txBox="1"/>
          <p:nvPr/>
        </p:nvSpPr>
        <p:spPr>
          <a:xfrm>
            <a:off x="822960" y="6402070"/>
            <a:ext cx="223520" cy="273685"/>
          </a:xfrm>
          <a:prstGeom prst="rect">
            <a:avLst/>
          </a:prstGeom>
        </p:spPr>
        <p:txBody>
          <a:bodyPr lIns="0" tIns="0" rIns="0" bIns="0" rtlCol="0" anchor="t">
            <a:spAutoFit/>
          </a:bodyPr>
          <a:lstStyle/>
          <a:p>
            <a:pPr algn="r">
              <a:lnSpc>
                <a:spcPts val="1439"/>
              </a:lnSpc>
            </a:pPr>
            <a:r>
              <a:rPr lang="en-US" sz="1200" spc="17">
                <a:solidFill>
                  <a:srgbClr val="565A5C"/>
                </a:solidFill>
                <a:latin typeface="Montserrat Bold"/>
              </a:rPr>
              <a:t>3</a:t>
            </a:r>
          </a:p>
        </p:txBody>
      </p:sp>
      <p:sp>
        <p:nvSpPr>
          <p:cNvPr id="58" name="TextBox 58"/>
          <p:cNvSpPr txBox="1"/>
          <p:nvPr/>
        </p:nvSpPr>
        <p:spPr>
          <a:xfrm>
            <a:off x="192405" y="182245"/>
            <a:ext cx="9856470" cy="615553"/>
          </a:xfrm>
          <a:prstGeom prst="rect">
            <a:avLst/>
          </a:prstGeom>
        </p:spPr>
        <p:txBody>
          <a:bodyPr lIns="0" tIns="0" rIns="0" bIns="0" rtlCol="0" anchor="t">
            <a:spAutoFit/>
          </a:bodyPr>
          <a:lstStyle/>
          <a:p>
            <a:pPr algn="l">
              <a:lnSpc>
                <a:spcPts val="4800"/>
              </a:lnSpc>
            </a:pPr>
            <a:r>
              <a:rPr lang="en-US" sz="4000" spc="-90" dirty="0">
                <a:solidFill>
                  <a:srgbClr val="00B3E3"/>
                </a:solidFill>
                <a:latin typeface="Arial" panose="020B0604020202020204" pitchFamily="34" charset="0"/>
                <a:cs typeface="Arial" panose="020B0604020202020204" pitchFamily="34" charset="0"/>
              </a:rPr>
              <a:t>Advertising Highlights </a:t>
            </a:r>
          </a:p>
        </p:txBody>
      </p:sp>
      <p:sp>
        <p:nvSpPr>
          <p:cNvPr id="59" name="TextBox 59"/>
          <p:cNvSpPr txBox="1"/>
          <p:nvPr/>
        </p:nvSpPr>
        <p:spPr>
          <a:xfrm>
            <a:off x="822960" y="6153150"/>
            <a:ext cx="1964180"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Ros 2021 AO Campaign </a:t>
            </a:r>
          </a:p>
        </p:txBody>
      </p:sp>
      <p:sp>
        <p:nvSpPr>
          <p:cNvPr id="60" name="TextBox 60"/>
          <p:cNvSpPr txBox="1"/>
          <p:nvPr/>
        </p:nvSpPr>
        <p:spPr>
          <a:xfrm>
            <a:off x="4860648" y="6203951"/>
            <a:ext cx="1964180"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Ros 2019 AO Campaign </a:t>
            </a:r>
          </a:p>
        </p:txBody>
      </p:sp>
      <p:sp>
        <p:nvSpPr>
          <p:cNvPr id="61" name="TextBox 61"/>
          <p:cNvSpPr txBox="1"/>
          <p:nvPr/>
        </p:nvSpPr>
        <p:spPr>
          <a:xfrm>
            <a:off x="8478505" y="6203951"/>
            <a:ext cx="2405214" cy="201787"/>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Jan 2021-Jan 2022 Campaigns </a:t>
            </a:r>
          </a:p>
        </p:txBody>
      </p:sp>
      <p:sp>
        <p:nvSpPr>
          <p:cNvPr id="62" name="TextBox 62"/>
          <p:cNvSpPr txBox="1"/>
          <p:nvPr/>
        </p:nvSpPr>
        <p:spPr>
          <a:xfrm>
            <a:off x="1750215" y="2459316"/>
            <a:ext cx="1964180" cy="201787"/>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Ros 2021 AO Campaign </a:t>
            </a:r>
          </a:p>
        </p:txBody>
      </p:sp>
      <p:grpSp>
        <p:nvGrpSpPr>
          <p:cNvPr id="63" name="Group 63"/>
          <p:cNvGrpSpPr/>
          <p:nvPr/>
        </p:nvGrpSpPr>
        <p:grpSpPr>
          <a:xfrm>
            <a:off x="4644086" y="5224642"/>
            <a:ext cx="2749026" cy="467670"/>
            <a:chOff x="0" y="0"/>
            <a:chExt cx="3665368" cy="623561"/>
          </a:xfrm>
        </p:grpSpPr>
        <p:grpSp>
          <p:nvGrpSpPr>
            <p:cNvPr id="64" name="Group 64"/>
            <p:cNvGrpSpPr>
              <a:grpSpLocks noChangeAspect="1"/>
            </p:cNvGrpSpPr>
            <p:nvPr/>
          </p:nvGrpSpPr>
          <p:grpSpPr>
            <a:xfrm>
              <a:off x="0" y="0"/>
              <a:ext cx="3665368" cy="623561"/>
              <a:chOff x="0" y="0"/>
              <a:chExt cx="13271500" cy="2257778"/>
            </a:xfrm>
          </p:grpSpPr>
          <p:sp>
            <p:nvSpPr>
              <p:cNvPr id="65" name="Freeform 65"/>
              <p:cNvSpPr/>
              <p:nvPr/>
            </p:nvSpPr>
            <p:spPr>
              <a:xfrm>
                <a:off x="16351" y="0"/>
                <a:ext cx="6571228" cy="2257821"/>
              </a:xfrm>
              <a:custGeom>
                <a:avLst/>
                <a:gdLst/>
                <a:ahLst/>
                <a:cxnLst/>
                <a:rect l="l" t="t" r="r" b="b"/>
                <a:pathLst>
                  <a:path w="6571228"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3" y="2239141"/>
                      <a:pt x="6293048" y="2246392"/>
                    </a:cubicBezTo>
                    <a:cubicBezTo>
                      <a:pt x="6286374" y="2253643"/>
                      <a:pt x="6276970" y="2257771"/>
                      <a:pt x="6267115" y="2257778"/>
                    </a:cubicBezTo>
                    <a:lnTo>
                      <a:pt x="6213281" y="2257778"/>
                    </a:lnTo>
                    <a:cubicBezTo>
                      <a:pt x="6144299"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5" y="2239141"/>
                      <a:pt x="5602238" y="2229429"/>
                      <a:pt x="5603046" y="2219607"/>
                    </a:cubicBezTo>
                    <a:lnTo>
                      <a:pt x="5670427" y="1411111"/>
                    </a:lnTo>
                    <a:lnTo>
                      <a:pt x="5733433" y="969998"/>
                    </a:lnTo>
                  </a:path>
                </a:pathLst>
              </a:custGeom>
              <a:solidFill>
                <a:srgbClr val="00B3E3"/>
              </a:solidFill>
            </p:spPr>
          </p:sp>
          <p:sp>
            <p:nvSpPr>
              <p:cNvPr id="66" name="Freeform 66"/>
              <p:cNvSpPr/>
              <p:nvPr/>
            </p:nvSpPr>
            <p:spPr>
              <a:xfrm>
                <a:off x="6683851" y="0"/>
                <a:ext cx="6571227" cy="2257821"/>
              </a:xfrm>
              <a:custGeom>
                <a:avLst/>
                <a:gdLst/>
                <a:ahLst/>
                <a:cxnLst/>
                <a:rect l="l" t="t" r="r" b="b"/>
                <a:pathLst>
                  <a:path w="6571227" h="2257821">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399433" y="969998"/>
                    </a:moveTo>
                    <a:cubicBezTo>
                      <a:pt x="400632" y="961884"/>
                      <a:pt x="389203" y="958709"/>
                      <a:pt x="386028" y="966258"/>
                    </a:cubicBez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5" y="958709"/>
                      <a:pt x="836736" y="961884"/>
                      <a:pt x="837865" y="969998"/>
                    </a:cubicBezTo>
                    <a:lnTo>
                      <a:pt x="900871" y="1411111"/>
                    </a:lnTo>
                    <a:lnTo>
                      <a:pt x="968252" y="2219607"/>
                    </a:lnTo>
                    <a:cubicBezTo>
                      <a:pt x="969060" y="2229429"/>
                      <a:pt x="965722" y="2239141"/>
                      <a:pt x="959048" y="2246392"/>
                    </a:cubicBezTo>
                    <a:cubicBezTo>
                      <a:pt x="952374" y="2253643"/>
                      <a:pt x="942970" y="2257771"/>
                      <a:pt x="933115" y="2257778"/>
                    </a:cubicBezTo>
                    <a:lnTo>
                      <a:pt x="879281" y="2257778"/>
                    </a:lnTo>
                    <a:cubicBezTo>
                      <a:pt x="810299" y="2257786"/>
                      <a:pt x="751422"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6"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66433" y="969998"/>
                    </a:moveTo>
                    <a:cubicBezTo>
                      <a:pt x="3067632" y="961884"/>
                      <a:pt x="3056203" y="958709"/>
                      <a:pt x="3053028"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5"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299" y="2257786"/>
                      <a:pt x="3418422"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399933" y="969998"/>
                    </a:moveTo>
                    <a:cubicBezTo>
                      <a:pt x="4401132" y="961884"/>
                      <a:pt x="4389703" y="958709"/>
                      <a:pt x="4386528"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5"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799" y="2257786"/>
                      <a:pt x="4751922"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33433" y="969998"/>
                    </a:moveTo>
                    <a:cubicBezTo>
                      <a:pt x="5734632" y="961884"/>
                      <a:pt x="5723203" y="958709"/>
                      <a:pt x="5720028"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3" y="917222"/>
                    </a:lnTo>
                    <a:lnTo>
                      <a:pt x="6566553" y="1361934"/>
                    </a:lnTo>
                    <a:cubicBezTo>
                      <a:pt x="6571227" y="1372839"/>
                      <a:pt x="6570107" y="1385363"/>
                      <a:pt x="6563573" y="1395265"/>
                    </a:cubicBezTo>
                    <a:cubicBezTo>
                      <a:pt x="6557037" y="1405168"/>
                      <a:pt x="6545962" y="1411122"/>
                      <a:pt x="6534097" y="1411111"/>
                    </a:cubicBezTo>
                    <a:lnTo>
                      <a:pt x="6469045" y="1411111"/>
                    </a:lnTo>
                    <a:cubicBezTo>
                      <a:pt x="6412607" y="1411105"/>
                      <a:pt x="6361601" y="1377471"/>
                      <a:pt x="6339363" y="1325598"/>
                    </a:cubicBezTo>
                    <a:lnTo>
                      <a:pt x="6185341" y="966258"/>
                    </a:lnTo>
                    <a:cubicBezTo>
                      <a:pt x="6182095"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299" y="2257786"/>
                      <a:pt x="6085422"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path>
                </a:pathLst>
              </a:custGeom>
              <a:solidFill>
                <a:srgbClr val="494F56"/>
              </a:solidFill>
            </p:spPr>
          </p:sp>
        </p:grpSp>
      </p:grpSp>
      <p:grpSp>
        <p:nvGrpSpPr>
          <p:cNvPr id="67" name="Group 67"/>
          <p:cNvGrpSpPr/>
          <p:nvPr/>
        </p:nvGrpSpPr>
        <p:grpSpPr>
          <a:xfrm>
            <a:off x="4644086" y="5711418"/>
            <a:ext cx="2708536" cy="460782"/>
            <a:chOff x="0" y="0"/>
            <a:chExt cx="3611381" cy="614376"/>
          </a:xfrm>
        </p:grpSpPr>
        <p:grpSp>
          <p:nvGrpSpPr>
            <p:cNvPr id="68" name="Group 68"/>
            <p:cNvGrpSpPr>
              <a:grpSpLocks noChangeAspect="1"/>
            </p:cNvGrpSpPr>
            <p:nvPr/>
          </p:nvGrpSpPr>
          <p:grpSpPr>
            <a:xfrm>
              <a:off x="0" y="0"/>
              <a:ext cx="3611381" cy="614376"/>
              <a:chOff x="0" y="0"/>
              <a:chExt cx="13271500" cy="2257778"/>
            </a:xfrm>
          </p:grpSpPr>
          <p:sp>
            <p:nvSpPr>
              <p:cNvPr id="69" name="Freeform 69"/>
              <p:cNvSpPr/>
              <p:nvPr/>
            </p:nvSpPr>
            <p:spPr>
              <a:xfrm>
                <a:off x="16351" y="0"/>
                <a:ext cx="6571228" cy="2257796"/>
              </a:xfrm>
              <a:custGeom>
                <a:avLst/>
                <a:gdLst/>
                <a:ahLst/>
                <a:cxnLst/>
                <a:rect l="l" t="t" r="r" b="b"/>
                <a:pathLst>
                  <a:path w="6571228"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40982" y="917222"/>
                    </a:move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9" y="1622778"/>
                    </a:cubicBezTo>
                    <a:lnTo>
                      <a:pt x="6230708" y="1622778"/>
                    </a:lnTo>
                    <a:lnTo>
                      <a:pt x="6184424" y="2225181"/>
                    </a:lnTo>
                    <a:cubicBezTo>
                      <a:pt x="6183021" y="2243583"/>
                      <a:pt x="6167672" y="2257794"/>
                      <a:pt x="6149217" y="2257778"/>
                    </a:cubicBezTo>
                    <a:lnTo>
                      <a:pt x="6141315" y="2257778"/>
                    </a:lnTo>
                    <a:cubicBezTo>
                      <a:pt x="6065482" y="2257796"/>
                      <a:pt x="6003194"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10" y="1608554"/>
                    </a:cubicBezTo>
                    <a:cubicBezTo>
                      <a:pt x="5541750" y="1599601"/>
                      <a:pt x="5539720" y="1588025"/>
                      <a:pt x="5542933" y="1577340"/>
                    </a:cubicBezTo>
                    <a:lnTo>
                      <a:pt x="5740982" y="917222"/>
                    </a:lnTo>
                  </a:path>
                </a:pathLst>
              </a:custGeom>
              <a:solidFill>
                <a:srgbClr val="403B65"/>
              </a:solidFill>
            </p:spPr>
          </p:sp>
          <p:sp>
            <p:nvSpPr>
              <p:cNvPr id="70" name="Freeform 70"/>
              <p:cNvSpPr/>
              <p:nvPr/>
            </p:nvSpPr>
            <p:spPr>
              <a:xfrm>
                <a:off x="6683851" y="0"/>
                <a:ext cx="6571227" cy="2257796"/>
              </a:xfrm>
              <a:custGeom>
                <a:avLst/>
                <a:gdLst/>
                <a:ahLst/>
                <a:cxnLst/>
                <a:rect l="l" t="t" r="r" b="b"/>
                <a:pathLst>
                  <a:path w="6571227" h="2257796">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406982" y="917222"/>
                    </a:move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9" y="1622778"/>
                    </a:lnTo>
                    <a:lnTo>
                      <a:pt x="850424" y="2225181"/>
                    </a:lnTo>
                    <a:cubicBezTo>
                      <a:pt x="849022" y="2243583"/>
                      <a:pt x="833672" y="2257794"/>
                      <a:pt x="815217" y="2257778"/>
                    </a:cubicBezTo>
                    <a:lnTo>
                      <a:pt x="807314" y="2257778"/>
                    </a:lnTo>
                    <a:cubicBezTo>
                      <a:pt x="731482" y="2257796"/>
                      <a:pt x="669193"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09" y="1608554"/>
                    </a:cubicBezTo>
                    <a:cubicBezTo>
                      <a:pt x="207750" y="1599601"/>
                      <a:pt x="205719" y="1588025"/>
                      <a:pt x="208933" y="1577340"/>
                    </a:cubicBezTo>
                    <a:lnTo>
                      <a:pt x="406982" y="917222"/>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40482" y="917222"/>
                    </a:move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6" y="1622782"/>
                      <a:pt x="2327998" y="1622778"/>
                    </a:cubicBezTo>
                    <a:lnTo>
                      <a:pt x="2230209" y="1622778"/>
                    </a:lnTo>
                    <a:lnTo>
                      <a:pt x="2183924" y="2225181"/>
                    </a:lnTo>
                    <a:cubicBezTo>
                      <a:pt x="2182522" y="2243583"/>
                      <a:pt x="2167172" y="2257794"/>
                      <a:pt x="2148717" y="2257778"/>
                    </a:cubicBezTo>
                    <a:lnTo>
                      <a:pt x="2140814" y="2257778"/>
                    </a:lnTo>
                    <a:cubicBezTo>
                      <a:pt x="2064982" y="2257796"/>
                      <a:pt x="2002693"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09" y="1608554"/>
                    </a:cubicBezTo>
                    <a:cubicBezTo>
                      <a:pt x="1541250" y="1599601"/>
                      <a:pt x="1539219" y="1588025"/>
                      <a:pt x="1542433" y="1577340"/>
                    </a:cubicBezTo>
                    <a:lnTo>
                      <a:pt x="1740482" y="917222"/>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73982" y="917222"/>
                    </a:move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8" y="1622778"/>
                    </a:cubicBezTo>
                    <a:lnTo>
                      <a:pt x="3563709" y="1622778"/>
                    </a:lnTo>
                    <a:lnTo>
                      <a:pt x="3517424" y="2225181"/>
                    </a:lnTo>
                    <a:cubicBezTo>
                      <a:pt x="3516022" y="2243583"/>
                      <a:pt x="3500672" y="2257794"/>
                      <a:pt x="3482217" y="2257778"/>
                    </a:cubicBezTo>
                    <a:lnTo>
                      <a:pt x="3474314" y="2257778"/>
                    </a:lnTo>
                    <a:cubicBezTo>
                      <a:pt x="3398482" y="2257796"/>
                      <a:pt x="3336193"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09" y="1608554"/>
                    </a:cubicBezTo>
                    <a:cubicBezTo>
                      <a:pt x="2874750" y="1599601"/>
                      <a:pt x="2872719" y="1588025"/>
                      <a:pt x="2875933" y="1577340"/>
                    </a:cubicBezTo>
                    <a:lnTo>
                      <a:pt x="3073982" y="917222"/>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407482" y="917222"/>
                    </a:move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8" y="1622778"/>
                    </a:cubicBezTo>
                    <a:lnTo>
                      <a:pt x="4897209" y="1622778"/>
                    </a:lnTo>
                    <a:lnTo>
                      <a:pt x="4850924" y="2225181"/>
                    </a:lnTo>
                    <a:cubicBezTo>
                      <a:pt x="4849522" y="2243583"/>
                      <a:pt x="4834172" y="2257794"/>
                      <a:pt x="4815717" y="2257778"/>
                    </a:cubicBezTo>
                    <a:lnTo>
                      <a:pt x="4807814" y="2257778"/>
                    </a:lnTo>
                    <a:cubicBezTo>
                      <a:pt x="4731982" y="2257796"/>
                      <a:pt x="4669693"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09" y="1608554"/>
                    </a:cubicBezTo>
                    <a:cubicBezTo>
                      <a:pt x="4208250" y="1599601"/>
                      <a:pt x="4206219" y="1588025"/>
                      <a:pt x="4209433" y="1577340"/>
                    </a:cubicBezTo>
                    <a:lnTo>
                      <a:pt x="4407482" y="917222"/>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40982" y="917222"/>
                    </a:move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3" y="917222"/>
                    </a:lnTo>
                    <a:lnTo>
                      <a:pt x="6566553" y="1361934"/>
                    </a:lnTo>
                    <a:cubicBezTo>
                      <a:pt x="6571227" y="1372839"/>
                      <a:pt x="6570107" y="1385363"/>
                      <a:pt x="6563573" y="1395265"/>
                    </a:cubicBezTo>
                    <a:cubicBezTo>
                      <a:pt x="6557037" y="1405168"/>
                      <a:pt x="6545962" y="1411122"/>
                      <a:pt x="6534097" y="1411111"/>
                    </a:cubicBezTo>
                    <a:lnTo>
                      <a:pt x="6469045" y="1411111"/>
                    </a:lnTo>
                    <a:cubicBezTo>
                      <a:pt x="6412607" y="1411105"/>
                      <a:pt x="6361601" y="1377471"/>
                      <a:pt x="6339363" y="1325598"/>
                    </a:cubicBezTo>
                    <a:lnTo>
                      <a:pt x="6164316" y="917222"/>
                    </a:lnTo>
                    <a:lnTo>
                      <a:pt x="6362295" y="1577340"/>
                    </a:lnTo>
                    <a:cubicBezTo>
                      <a:pt x="6365508" y="1588025"/>
                      <a:pt x="6363477" y="1599601"/>
                      <a:pt x="6356818" y="1608554"/>
                    </a:cubicBezTo>
                    <a:cubicBezTo>
                      <a:pt x="6350158" y="1617507"/>
                      <a:pt x="6339656" y="1622782"/>
                      <a:pt x="6328499" y="1622778"/>
                    </a:cubicBezTo>
                    <a:lnTo>
                      <a:pt x="6230709" y="1622778"/>
                    </a:lnTo>
                    <a:lnTo>
                      <a:pt x="6184424" y="2225181"/>
                    </a:lnTo>
                    <a:cubicBezTo>
                      <a:pt x="6183022" y="2243583"/>
                      <a:pt x="6167672" y="2257794"/>
                      <a:pt x="6149217" y="2257778"/>
                    </a:cubicBezTo>
                    <a:lnTo>
                      <a:pt x="6141314" y="2257778"/>
                    </a:lnTo>
                    <a:cubicBezTo>
                      <a:pt x="6065482" y="2257796"/>
                      <a:pt x="6003193"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09" y="1608554"/>
                    </a:cubicBezTo>
                    <a:cubicBezTo>
                      <a:pt x="5541750" y="1599601"/>
                      <a:pt x="5539719" y="1588025"/>
                      <a:pt x="5542933" y="1577340"/>
                    </a:cubicBezTo>
                    <a:lnTo>
                      <a:pt x="5740982" y="917222"/>
                    </a:lnTo>
                  </a:path>
                </a:pathLst>
              </a:custGeom>
              <a:solidFill>
                <a:srgbClr val="494F56"/>
              </a:solidFill>
            </p:spPr>
          </p:sp>
        </p:grpSp>
      </p:grpSp>
      <p:sp>
        <p:nvSpPr>
          <p:cNvPr id="71" name="TextBox 71"/>
          <p:cNvSpPr txBox="1"/>
          <p:nvPr/>
        </p:nvSpPr>
        <p:spPr>
          <a:xfrm>
            <a:off x="-743033" y="5330482"/>
            <a:ext cx="2181041" cy="223329"/>
          </a:xfrm>
          <a:prstGeom prst="rect">
            <a:avLst/>
          </a:prstGeom>
        </p:spPr>
        <p:txBody>
          <a:bodyPr lIns="0" tIns="0" rIns="0" bIns="0" rtlCol="0" anchor="t">
            <a:spAutoFit/>
          </a:bodyPr>
          <a:lstStyle/>
          <a:p>
            <a:pPr algn="ctr">
              <a:lnSpc>
                <a:spcPts val="1865"/>
              </a:lnSpc>
            </a:pPr>
            <a:r>
              <a:rPr lang="en-US" sz="1332">
                <a:solidFill>
                  <a:srgbClr val="00B3E3"/>
                </a:solidFill>
                <a:latin typeface="Open Sans Light Bold"/>
              </a:rPr>
              <a:t>35.3% </a:t>
            </a:r>
          </a:p>
        </p:txBody>
      </p:sp>
      <p:sp>
        <p:nvSpPr>
          <p:cNvPr id="72" name="TextBox 72"/>
          <p:cNvSpPr txBox="1"/>
          <p:nvPr/>
        </p:nvSpPr>
        <p:spPr>
          <a:xfrm>
            <a:off x="-743033" y="5758696"/>
            <a:ext cx="2181041" cy="223329"/>
          </a:xfrm>
          <a:prstGeom prst="rect">
            <a:avLst/>
          </a:prstGeom>
        </p:spPr>
        <p:txBody>
          <a:bodyPr lIns="0" tIns="0" rIns="0" bIns="0" rtlCol="0" anchor="t">
            <a:spAutoFit/>
          </a:bodyPr>
          <a:lstStyle/>
          <a:p>
            <a:pPr algn="ctr">
              <a:lnSpc>
                <a:spcPts val="1865"/>
              </a:lnSpc>
            </a:pPr>
            <a:r>
              <a:rPr lang="en-US" sz="1332" dirty="0">
                <a:solidFill>
                  <a:srgbClr val="00B3E3"/>
                </a:solidFill>
                <a:latin typeface="Open Sans Light Bold"/>
              </a:rPr>
              <a:t>62.5% </a:t>
            </a:r>
          </a:p>
        </p:txBody>
      </p:sp>
      <p:sp>
        <p:nvSpPr>
          <p:cNvPr id="73" name="TextBox 73"/>
          <p:cNvSpPr txBox="1"/>
          <p:nvPr/>
        </p:nvSpPr>
        <p:spPr>
          <a:xfrm>
            <a:off x="4121849" y="5849678"/>
            <a:ext cx="522237" cy="223329"/>
          </a:xfrm>
          <a:prstGeom prst="rect">
            <a:avLst/>
          </a:prstGeom>
        </p:spPr>
        <p:txBody>
          <a:bodyPr lIns="0" tIns="0" rIns="0" bIns="0" rtlCol="0" anchor="t">
            <a:spAutoFit/>
          </a:bodyPr>
          <a:lstStyle/>
          <a:p>
            <a:pPr algn="ctr">
              <a:lnSpc>
                <a:spcPts val="1865"/>
              </a:lnSpc>
            </a:pPr>
            <a:r>
              <a:rPr lang="en-US" sz="1332" dirty="0">
                <a:solidFill>
                  <a:srgbClr val="00B3E3"/>
                </a:solidFill>
                <a:latin typeface="Open Sans Light Bold"/>
              </a:rPr>
              <a:t>51.1% </a:t>
            </a:r>
          </a:p>
        </p:txBody>
      </p:sp>
      <p:sp>
        <p:nvSpPr>
          <p:cNvPr id="74" name="TextBox 74"/>
          <p:cNvSpPr txBox="1"/>
          <p:nvPr/>
        </p:nvSpPr>
        <p:spPr>
          <a:xfrm>
            <a:off x="4121849" y="5330482"/>
            <a:ext cx="522237" cy="223329"/>
          </a:xfrm>
          <a:prstGeom prst="rect">
            <a:avLst/>
          </a:prstGeom>
        </p:spPr>
        <p:txBody>
          <a:bodyPr lIns="0" tIns="0" rIns="0" bIns="0" rtlCol="0" anchor="t">
            <a:spAutoFit/>
          </a:bodyPr>
          <a:lstStyle/>
          <a:p>
            <a:pPr algn="ctr">
              <a:lnSpc>
                <a:spcPts val="1865"/>
              </a:lnSpc>
            </a:pPr>
            <a:r>
              <a:rPr lang="en-US" sz="1332">
                <a:solidFill>
                  <a:srgbClr val="00B3E3"/>
                </a:solidFill>
                <a:latin typeface="Open Sans Light Bold"/>
              </a:rPr>
              <a:t>45.1% </a:t>
            </a:r>
          </a:p>
        </p:txBody>
      </p:sp>
      <p:sp>
        <p:nvSpPr>
          <p:cNvPr id="75" name="TextBox 75"/>
          <p:cNvSpPr txBox="1"/>
          <p:nvPr/>
        </p:nvSpPr>
        <p:spPr>
          <a:xfrm>
            <a:off x="7766409" y="5385452"/>
            <a:ext cx="522237" cy="223329"/>
          </a:xfrm>
          <a:prstGeom prst="rect">
            <a:avLst/>
          </a:prstGeom>
        </p:spPr>
        <p:txBody>
          <a:bodyPr lIns="0" tIns="0" rIns="0" bIns="0" rtlCol="0" anchor="t">
            <a:spAutoFit/>
          </a:bodyPr>
          <a:lstStyle/>
          <a:p>
            <a:pPr algn="ctr">
              <a:lnSpc>
                <a:spcPts val="1865"/>
              </a:lnSpc>
            </a:pPr>
            <a:r>
              <a:rPr lang="en-US" sz="1332" dirty="0">
                <a:solidFill>
                  <a:srgbClr val="00B3E3"/>
                </a:solidFill>
                <a:latin typeface="Open Sans Light Bold"/>
              </a:rPr>
              <a:t>53.4% </a:t>
            </a:r>
          </a:p>
        </p:txBody>
      </p:sp>
      <p:sp>
        <p:nvSpPr>
          <p:cNvPr id="76" name="TextBox 76"/>
          <p:cNvSpPr txBox="1"/>
          <p:nvPr/>
        </p:nvSpPr>
        <p:spPr>
          <a:xfrm>
            <a:off x="7766409" y="5849678"/>
            <a:ext cx="522237" cy="223329"/>
          </a:xfrm>
          <a:prstGeom prst="rect">
            <a:avLst/>
          </a:prstGeom>
        </p:spPr>
        <p:txBody>
          <a:bodyPr lIns="0" tIns="0" rIns="0" bIns="0" rtlCol="0" anchor="t">
            <a:spAutoFit/>
          </a:bodyPr>
          <a:lstStyle/>
          <a:p>
            <a:pPr algn="ctr">
              <a:lnSpc>
                <a:spcPts val="1865"/>
              </a:lnSpc>
            </a:pPr>
            <a:r>
              <a:rPr lang="en-US" sz="1332" dirty="0">
                <a:solidFill>
                  <a:srgbClr val="00B3E3"/>
                </a:solidFill>
                <a:latin typeface="Open Sans Light Bold"/>
              </a:rPr>
              <a:t>43.2% </a:t>
            </a:r>
          </a:p>
        </p:txBody>
      </p:sp>
      <p:sp>
        <p:nvSpPr>
          <p:cNvPr id="77" name="TextBox 77"/>
          <p:cNvSpPr txBox="1"/>
          <p:nvPr/>
        </p:nvSpPr>
        <p:spPr>
          <a:xfrm>
            <a:off x="583515" y="3882269"/>
            <a:ext cx="1964180"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Ros 2019 AO Campaign </a:t>
            </a:r>
          </a:p>
        </p:txBody>
      </p:sp>
      <p:sp>
        <p:nvSpPr>
          <p:cNvPr id="81" name="TextBox 81"/>
          <p:cNvSpPr txBox="1"/>
          <p:nvPr/>
        </p:nvSpPr>
        <p:spPr>
          <a:xfrm>
            <a:off x="3063240" y="3882269"/>
            <a:ext cx="2405214"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Jan 2021-Jan 2022 Campaigns </a:t>
            </a:r>
          </a:p>
        </p:txBody>
      </p:sp>
      <p:sp>
        <p:nvSpPr>
          <p:cNvPr id="82" name="TextBox 82"/>
          <p:cNvSpPr txBox="1"/>
          <p:nvPr/>
        </p:nvSpPr>
        <p:spPr>
          <a:xfrm>
            <a:off x="7755555" y="1281260"/>
            <a:ext cx="354806" cy="198119"/>
          </a:xfrm>
          <a:prstGeom prst="rect">
            <a:avLst/>
          </a:prstGeom>
        </p:spPr>
        <p:txBody>
          <a:bodyPr lIns="0" tIns="0" rIns="0" bIns="0" rtlCol="0" anchor="t">
            <a:spAutoFit/>
          </a:bodyPr>
          <a:lstStyle/>
          <a:p>
            <a:pPr algn="ctr">
              <a:lnSpc>
                <a:spcPts val="1680"/>
              </a:lnSpc>
            </a:pPr>
            <a:r>
              <a:rPr lang="en-US" sz="1200" dirty="0">
                <a:solidFill>
                  <a:srgbClr val="FFFFFF"/>
                </a:solidFill>
                <a:latin typeface="Open Sans Light Bold"/>
              </a:rPr>
              <a:t>8.2%</a:t>
            </a:r>
          </a:p>
        </p:txBody>
      </p:sp>
      <p:sp>
        <p:nvSpPr>
          <p:cNvPr id="83" name="TextBox 83"/>
          <p:cNvSpPr txBox="1"/>
          <p:nvPr/>
        </p:nvSpPr>
        <p:spPr>
          <a:xfrm>
            <a:off x="7784292" y="2476016"/>
            <a:ext cx="354806" cy="198119"/>
          </a:xfrm>
          <a:prstGeom prst="rect">
            <a:avLst/>
          </a:prstGeom>
        </p:spPr>
        <p:txBody>
          <a:bodyPr lIns="0" tIns="0" rIns="0" bIns="0" rtlCol="0" anchor="t">
            <a:spAutoFit/>
          </a:bodyPr>
          <a:lstStyle/>
          <a:p>
            <a:pPr algn="ctr">
              <a:lnSpc>
                <a:spcPts val="1680"/>
              </a:lnSpc>
            </a:pPr>
            <a:r>
              <a:rPr lang="en-US" sz="1200" dirty="0">
                <a:solidFill>
                  <a:srgbClr val="FFFFFF"/>
                </a:solidFill>
                <a:latin typeface="Open Sans Light Bold"/>
              </a:rPr>
              <a:t>5.6%</a:t>
            </a:r>
          </a:p>
        </p:txBody>
      </p:sp>
      <p:sp>
        <p:nvSpPr>
          <p:cNvPr id="84" name="TextBox 84"/>
          <p:cNvSpPr txBox="1"/>
          <p:nvPr/>
        </p:nvSpPr>
        <p:spPr>
          <a:xfrm>
            <a:off x="7850124" y="3712208"/>
            <a:ext cx="441722" cy="198119"/>
          </a:xfrm>
          <a:prstGeom prst="rect">
            <a:avLst/>
          </a:prstGeom>
        </p:spPr>
        <p:txBody>
          <a:bodyPr lIns="0" tIns="0" rIns="0" bIns="0" rtlCol="0" anchor="t">
            <a:spAutoFit/>
          </a:bodyPr>
          <a:lstStyle/>
          <a:p>
            <a:pPr algn="ctr">
              <a:lnSpc>
                <a:spcPts val="1680"/>
              </a:lnSpc>
            </a:pPr>
            <a:r>
              <a:rPr lang="en-US" sz="1200" dirty="0">
                <a:solidFill>
                  <a:srgbClr val="FFFFFF"/>
                </a:solidFill>
                <a:latin typeface="Open Sans Light Bold"/>
              </a:rPr>
              <a:t>19.4%</a:t>
            </a:r>
          </a:p>
        </p:txBody>
      </p:sp>
      <p:sp>
        <p:nvSpPr>
          <p:cNvPr id="85" name="TextBox 78">
            <a:extLst>
              <a:ext uri="{FF2B5EF4-FFF2-40B4-BE49-F238E27FC236}">
                <a16:creationId xmlns:a16="http://schemas.microsoft.com/office/drawing/2014/main" id="{E6D35308-8CC7-4AF3-A2A9-2BA938608764}"/>
              </a:ext>
            </a:extLst>
          </p:cNvPr>
          <p:cNvSpPr txBox="1"/>
          <p:nvPr/>
        </p:nvSpPr>
        <p:spPr>
          <a:xfrm>
            <a:off x="8092681" y="169404"/>
            <a:ext cx="2990914" cy="309444"/>
          </a:xfrm>
          <a:prstGeom prst="rect">
            <a:avLst/>
          </a:prstGeom>
        </p:spPr>
        <p:txBody>
          <a:bodyPr lIns="0" tIns="0" rIns="0" bIns="0" rtlCol="0" anchor="t">
            <a:spAutoFit/>
          </a:bodyPr>
          <a:lstStyle/>
          <a:p>
            <a:pPr algn="ctr">
              <a:lnSpc>
                <a:spcPts val="2558"/>
              </a:lnSpc>
            </a:pPr>
            <a:r>
              <a:rPr lang="en-US" sz="1827" dirty="0">
                <a:solidFill>
                  <a:schemeClr val="tx1">
                    <a:lumMod val="65000"/>
                    <a:lumOff val="35000"/>
                  </a:schemeClr>
                </a:solidFill>
                <a:latin typeface="Open Sans Light Bold"/>
              </a:rPr>
              <a:t> </a:t>
            </a:r>
            <a:r>
              <a:rPr lang="en-US" sz="20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Ethnicity Split </a:t>
            </a:r>
          </a:p>
        </p:txBody>
      </p:sp>
      <p:sp>
        <p:nvSpPr>
          <p:cNvPr id="86" name="TextBox 80">
            <a:extLst>
              <a:ext uri="{FF2B5EF4-FFF2-40B4-BE49-F238E27FC236}">
                <a16:creationId xmlns:a16="http://schemas.microsoft.com/office/drawing/2014/main" id="{E6AF0D8D-99F9-4D58-9E03-3CC3C031C111}"/>
              </a:ext>
            </a:extLst>
          </p:cNvPr>
          <p:cNvSpPr txBox="1"/>
          <p:nvPr/>
        </p:nvSpPr>
        <p:spPr>
          <a:xfrm>
            <a:off x="1130936" y="1041859"/>
            <a:ext cx="2990914" cy="306011"/>
          </a:xfrm>
          <a:prstGeom prst="rect">
            <a:avLst/>
          </a:prstGeom>
        </p:spPr>
        <p:txBody>
          <a:bodyPr lIns="0" tIns="0" rIns="0" bIns="0" rtlCol="0" anchor="t">
            <a:spAutoFit/>
          </a:bodyPr>
          <a:lstStyle/>
          <a:p>
            <a:pPr algn="ctr">
              <a:lnSpc>
                <a:spcPts val="2558"/>
              </a:lnSpc>
            </a:pPr>
            <a:r>
              <a:rPr lang="en-US" sz="2000" dirty="0">
                <a:solidFill>
                  <a:srgbClr val="00B3E3"/>
                </a:solidFill>
                <a:latin typeface="Lato" panose="020F0502020204030203" pitchFamily="34" charset="0"/>
                <a:ea typeface="Lato" panose="020F0502020204030203" pitchFamily="34" charset="0"/>
                <a:cs typeface="Lato" panose="020F0502020204030203" pitchFamily="34" charset="0"/>
              </a:rPr>
              <a:t> </a:t>
            </a:r>
            <a:r>
              <a:rPr lang="en-US" sz="20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Disability  Split</a:t>
            </a:r>
          </a:p>
        </p:txBody>
      </p:sp>
      <p:sp>
        <p:nvSpPr>
          <p:cNvPr id="87" name="TextBox 79">
            <a:extLst>
              <a:ext uri="{FF2B5EF4-FFF2-40B4-BE49-F238E27FC236}">
                <a16:creationId xmlns:a16="http://schemas.microsoft.com/office/drawing/2014/main" id="{D74B4897-737C-4CBE-B2E3-409EEA063357}"/>
              </a:ext>
            </a:extLst>
          </p:cNvPr>
          <p:cNvSpPr txBox="1"/>
          <p:nvPr/>
        </p:nvSpPr>
        <p:spPr>
          <a:xfrm>
            <a:off x="4347281" y="4798611"/>
            <a:ext cx="2990914" cy="309444"/>
          </a:xfrm>
          <a:prstGeom prst="rect">
            <a:avLst/>
          </a:prstGeom>
        </p:spPr>
        <p:txBody>
          <a:bodyPr lIns="0" tIns="0" rIns="0" bIns="0" rtlCol="0" anchor="t">
            <a:spAutoFit/>
          </a:bodyPr>
          <a:lstStyle/>
          <a:p>
            <a:pPr algn="ctr">
              <a:lnSpc>
                <a:spcPts val="2558"/>
              </a:lnSpc>
            </a:pPr>
            <a:r>
              <a:rPr lang="en-US" sz="1827" dirty="0">
                <a:solidFill>
                  <a:srgbClr val="00B3E3"/>
                </a:solidFill>
                <a:latin typeface="Open Sans Light Bold"/>
              </a:rPr>
              <a:t> </a:t>
            </a:r>
            <a:r>
              <a:rPr lang="en-US" sz="20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Gender Split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3CBC-E65C-4C22-8E2B-10DF4BCB39BC}"/>
              </a:ext>
            </a:extLst>
          </p:cNvPr>
          <p:cNvSpPr>
            <a:spLocks noGrp="1"/>
          </p:cNvSpPr>
          <p:nvPr>
            <p:ph type="title"/>
          </p:nvPr>
        </p:nvSpPr>
        <p:spPr/>
        <p:txBody>
          <a:bodyPr/>
          <a:lstStyle/>
          <a:p>
            <a:r>
              <a:rPr lang="en-GB" dirty="0"/>
              <a:t>Advertising Recommendations </a:t>
            </a:r>
          </a:p>
        </p:txBody>
      </p:sp>
      <p:sp>
        <p:nvSpPr>
          <p:cNvPr id="4" name="Text Placeholder 3">
            <a:extLst>
              <a:ext uri="{FF2B5EF4-FFF2-40B4-BE49-F238E27FC236}">
                <a16:creationId xmlns:a16="http://schemas.microsoft.com/office/drawing/2014/main" id="{8345448E-8522-4E33-A3E0-F7FE882FDD25}"/>
              </a:ext>
            </a:extLst>
          </p:cNvPr>
          <p:cNvSpPr>
            <a:spLocks noGrp="1"/>
          </p:cNvSpPr>
          <p:nvPr>
            <p:ph type="body" sz="quarter" idx="13"/>
          </p:nvPr>
        </p:nvSpPr>
        <p:spPr>
          <a:xfrm>
            <a:off x="827314" y="1456531"/>
            <a:ext cx="7918525" cy="3944938"/>
          </a:xfrm>
        </p:spPr>
        <p:txBody>
          <a:bodyPr>
            <a:normAutofit fontScale="92500"/>
          </a:bodyPr>
          <a:lstStyle/>
          <a:p>
            <a:r>
              <a:rPr lang="en-GB" sz="1600" dirty="0">
                <a:effectLst/>
                <a:latin typeface="Arial" panose="020B0604020202020204" pitchFamily="34" charset="0"/>
                <a:ea typeface="Calibri" panose="020F0502020204030204" pitchFamily="34" charset="0"/>
                <a:cs typeface="Times New Roman" panose="02020603050405020304" pitchFamily="18" charset="0"/>
              </a:rPr>
              <a:t>Continue to supplement adverts with webinars/video content (remembering to consider inclusivity and accessibility)</a:t>
            </a:r>
          </a:p>
          <a:p>
            <a:pPr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Arial" panose="020B0604020202020204" pitchFamily="34" charset="0"/>
                <a:ea typeface="Calibri" panose="020F0502020204030204" pitchFamily="34" charset="0"/>
                <a:cs typeface="Times New Roman" panose="02020603050405020304" pitchFamily="18" charset="0"/>
              </a:rPr>
              <a:t>Review advert content to make this as accessible and concise as possible</a:t>
            </a:r>
          </a:p>
          <a:p>
            <a:pPr indent="0">
              <a:buNone/>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r>
              <a:rPr lang="en-GB" sz="1600" dirty="0">
                <a:effectLst/>
                <a:latin typeface="Arial" panose="020B0604020202020204" pitchFamily="34" charset="0"/>
                <a:ea typeface="Calibri" panose="020F0502020204030204" pitchFamily="34" charset="0"/>
                <a:cs typeface="Times New Roman" panose="02020603050405020304" pitchFamily="18" charset="0"/>
              </a:rPr>
              <a:t>Include reference to ‘Be RoS’ throughout recruitment process</a:t>
            </a:r>
          </a:p>
          <a:p>
            <a:pPr indent="0">
              <a:buNone/>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r>
              <a:rPr lang="en-GB" sz="1600" dirty="0">
                <a:effectLst/>
                <a:latin typeface="Arial" panose="020B0604020202020204" pitchFamily="34" charset="0"/>
                <a:ea typeface="Calibri" panose="020F0502020204030204" pitchFamily="34" charset="0"/>
                <a:cs typeface="Times New Roman" panose="02020603050405020304" pitchFamily="18" charset="0"/>
              </a:rPr>
              <a:t>Cite hybrid working and flexible working in advertisements where possible</a:t>
            </a:r>
          </a:p>
          <a:p>
            <a:pPr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Arial" panose="020B0604020202020204" pitchFamily="34" charset="0"/>
                <a:ea typeface="Calibri" panose="020F0502020204030204" pitchFamily="34" charset="0"/>
                <a:cs typeface="Times New Roman" panose="02020603050405020304" pitchFamily="18" charset="0"/>
              </a:rPr>
              <a:t>Continue to advertise on social media, encouraging promotion of roles from RoS employees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7AD0A249-66DD-495E-A68B-CC8B4719F334}"/>
              </a:ext>
            </a:extLst>
          </p:cNvPr>
          <p:cNvSpPr>
            <a:spLocks noGrp="1"/>
          </p:cNvSpPr>
          <p:nvPr>
            <p:ph type="ftr" sz="quarter" idx="3"/>
          </p:nvPr>
        </p:nvSpPr>
        <p:spPr/>
        <p:txBody>
          <a:bodyPr/>
          <a:lstStyle/>
          <a:p>
            <a:r>
              <a:rPr lang="en-GB"/>
              <a:t>// Registers of Scotland</a:t>
            </a:r>
            <a:endParaRPr lang="en-GB" dirty="0"/>
          </a:p>
        </p:txBody>
      </p:sp>
      <p:sp>
        <p:nvSpPr>
          <p:cNvPr id="6" name="Slide Number Placeholder 5">
            <a:extLst>
              <a:ext uri="{FF2B5EF4-FFF2-40B4-BE49-F238E27FC236}">
                <a16:creationId xmlns:a16="http://schemas.microsoft.com/office/drawing/2014/main" id="{AE89FA85-8A08-44CC-8951-84FD61E33287}"/>
              </a:ext>
            </a:extLst>
          </p:cNvPr>
          <p:cNvSpPr>
            <a:spLocks noGrp="1"/>
          </p:cNvSpPr>
          <p:nvPr>
            <p:ph type="sldNum" sz="quarter" idx="4"/>
          </p:nvPr>
        </p:nvSpPr>
        <p:spPr/>
        <p:txBody>
          <a:bodyPr/>
          <a:lstStyle/>
          <a:p>
            <a:fld id="{452B228E-93EA-4A66-A0E9-D5D8BE0BD645}" type="slidenum">
              <a:rPr lang="en-GB" smtClean="0"/>
              <a:pPr/>
              <a:t>4</a:t>
            </a:fld>
            <a:endParaRPr lang="en-GB" dirty="0"/>
          </a:p>
        </p:txBody>
      </p:sp>
    </p:spTree>
    <p:extLst>
      <p:ext uri="{BB962C8B-B14F-4D97-AF65-F5344CB8AC3E}">
        <p14:creationId xmlns:p14="http://schemas.microsoft.com/office/powerpoint/2010/main" val="341063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5050" y="1414186"/>
            <a:ext cx="1854509" cy="927255"/>
            <a:chOff x="0" y="0"/>
            <a:chExt cx="2472679" cy="1236340"/>
          </a:xfrm>
        </p:grpSpPr>
        <p:sp>
          <p:nvSpPr>
            <p:cNvPr id="3" name="TextBox 3"/>
            <p:cNvSpPr txBox="1"/>
            <p:nvPr/>
          </p:nvSpPr>
          <p:spPr>
            <a:xfrm>
              <a:off x="725097" y="754977"/>
              <a:ext cx="1022484" cy="481363"/>
            </a:xfrm>
            <a:prstGeom prst="rect">
              <a:avLst/>
            </a:prstGeom>
          </p:spPr>
          <p:txBody>
            <a:bodyPr lIns="0" tIns="0" rIns="0" bIns="0" rtlCol="0" anchor="t">
              <a:spAutoFit/>
            </a:bodyPr>
            <a:lstStyle/>
            <a:p>
              <a:pPr algn="ctr">
                <a:lnSpc>
                  <a:spcPts val="3066"/>
                </a:lnSpc>
              </a:pPr>
              <a:r>
                <a:rPr lang="en-US" sz="2190">
                  <a:solidFill>
                    <a:srgbClr val="000000"/>
                  </a:solidFill>
                  <a:latin typeface="Open Sans Light"/>
                </a:rPr>
                <a:t>19.4%</a:t>
              </a:r>
            </a:p>
          </p:txBody>
        </p:sp>
        <p:grpSp>
          <p:nvGrpSpPr>
            <p:cNvPr id="4" name="Group 4"/>
            <p:cNvGrpSpPr>
              <a:grpSpLocks noChangeAspect="1"/>
            </p:cNvGrpSpPr>
            <p:nvPr/>
          </p:nvGrpSpPr>
          <p:grpSpPr>
            <a:xfrm>
              <a:off x="0" y="0"/>
              <a:ext cx="2472679" cy="1236340"/>
              <a:chOff x="0" y="0"/>
              <a:chExt cx="2540000" cy="1270000"/>
            </a:xfrm>
          </p:grpSpPr>
          <p:sp>
            <p:nvSpPr>
              <p:cNvPr id="5" name="Freeform 5"/>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494F56"/>
              </a:solidFill>
            </p:spPr>
          </p:sp>
          <p:sp>
            <p:nvSpPr>
              <p:cNvPr id="6" name="Freeform 6"/>
              <p:cNvSpPr/>
              <p:nvPr/>
            </p:nvSpPr>
            <p:spPr>
              <a:xfrm>
                <a:off x="0" y="543011"/>
                <a:ext cx="645196" cy="726989"/>
              </a:xfrm>
              <a:custGeom>
                <a:avLst/>
                <a:gdLst/>
                <a:ahLst/>
                <a:cxnLst/>
                <a:rect l="l" t="t" r="r" b="b"/>
                <a:pathLst>
                  <a:path w="645196" h="726989">
                    <a:moveTo>
                      <a:pt x="0" y="726989"/>
                    </a:moveTo>
                    <a:cubicBezTo>
                      <a:pt x="0" y="466965"/>
                      <a:pt x="79815" y="213207"/>
                      <a:pt x="228661" y="0"/>
                    </a:cubicBezTo>
                    <a:lnTo>
                      <a:pt x="645196" y="290796"/>
                    </a:lnTo>
                    <a:cubicBezTo>
                      <a:pt x="555889" y="418720"/>
                      <a:pt x="508000" y="570975"/>
                      <a:pt x="508000" y="726989"/>
                    </a:cubicBezTo>
                    <a:close/>
                  </a:path>
                </a:pathLst>
              </a:custGeom>
              <a:solidFill>
                <a:srgbClr val="00B3E3"/>
              </a:solidFill>
            </p:spPr>
          </p:sp>
        </p:grpSp>
      </p:grpSp>
      <p:grpSp>
        <p:nvGrpSpPr>
          <p:cNvPr id="7" name="Group 7"/>
          <p:cNvGrpSpPr/>
          <p:nvPr/>
        </p:nvGrpSpPr>
        <p:grpSpPr>
          <a:xfrm>
            <a:off x="685800" y="2766366"/>
            <a:ext cx="1854509" cy="927255"/>
            <a:chOff x="0" y="0"/>
            <a:chExt cx="2472679" cy="1236340"/>
          </a:xfrm>
        </p:grpSpPr>
        <p:sp>
          <p:nvSpPr>
            <p:cNvPr id="8" name="TextBox 8"/>
            <p:cNvSpPr txBox="1"/>
            <p:nvPr/>
          </p:nvSpPr>
          <p:spPr>
            <a:xfrm>
              <a:off x="725097" y="754977"/>
              <a:ext cx="1022484" cy="481363"/>
            </a:xfrm>
            <a:prstGeom prst="rect">
              <a:avLst/>
            </a:prstGeom>
          </p:spPr>
          <p:txBody>
            <a:bodyPr lIns="0" tIns="0" rIns="0" bIns="0" rtlCol="0" anchor="t">
              <a:spAutoFit/>
            </a:bodyPr>
            <a:lstStyle/>
            <a:p>
              <a:pPr algn="ctr">
                <a:lnSpc>
                  <a:spcPts val="3066"/>
                </a:lnSpc>
              </a:pPr>
              <a:r>
                <a:rPr lang="en-US" sz="2190">
                  <a:solidFill>
                    <a:srgbClr val="000000"/>
                  </a:solidFill>
                  <a:latin typeface="Open Sans Light"/>
                </a:rPr>
                <a:t>11.7%</a:t>
              </a:r>
            </a:p>
          </p:txBody>
        </p:sp>
        <p:grpSp>
          <p:nvGrpSpPr>
            <p:cNvPr id="9" name="Group 9"/>
            <p:cNvGrpSpPr>
              <a:grpSpLocks noChangeAspect="1"/>
            </p:cNvGrpSpPr>
            <p:nvPr/>
          </p:nvGrpSpPr>
          <p:grpSpPr>
            <a:xfrm>
              <a:off x="0" y="0"/>
              <a:ext cx="2472679" cy="1236340"/>
              <a:chOff x="0" y="0"/>
              <a:chExt cx="2540000" cy="1270000"/>
            </a:xfrm>
          </p:grpSpPr>
          <p:sp>
            <p:nvSpPr>
              <p:cNvPr id="10" name="Freeform 10"/>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494F56"/>
              </a:solidFill>
            </p:spPr>
          </p:sp>
          <p:sp>
            <p:nvSpPr>
              <p:cNvPr id="11" name="Freeform 11"/>
              <p:cNvSpPr/>
              <p:nvPr/>
            </p:nvSpPr>
            <p:spPr>
              <a:xfrm>
                <a:off x="0" y="813631"/>
                <a:ext cx="558898" cy="456369"/>
              </a:xfrm>
              <a:custGeom>
                <a:avLst/>
                <a:gdLst/>
                <a:ahLst/>
                <a:cxnLst/>
                <a:rect l="l" t="t" r="r" b="b"/>
                <a:pathLst>
                  <a:path w="558898" h="456369">
                    <a:moveTo>
                      <a:pt x="0" y="456369"/>
                    </a:moveTo>
                    <a:cubicBezTo>
                      <a:pt x="0" y="300326"/>
                      <a:pt x="28757" y="145620"/>
                      <a:pt x="84830" y="0"/>
                    </a:cubicBezTo>
                    <a:lnTo>
                      <a:pt x="558898" y="182548"/>
                    </a:lnTo>
                    <a:cubicBezTo>
                      <a:pt x="525254" y="269920"/>
                      <a:pt x="508000" y="362744"/>
                      <a:pt x="508000" y="456369"/>
                    </a:cubicBezTo>
                    <a:close/>
                  </a:path>
                </a:pathLst>
              </a:custGeom>
              <a:solidFill>
                <a:srgbClr val="00B3E3"/>
              </a:solidFill>
            </p:spPr>
          </p:sp>
        </p:grpSp>
      </p:grpSp>
      <p:grpSp>
        <p:nvGrpSpPr>
          <p:cNvPr id="12" name="Group 12"/>
          <p:cNvGrpSpPr/>
          <p:nvPr/>
        </p:nvGrpSpPr>
        <p:grpSpPr>
          <a:xfrm>
            <a:off x="3063240" y="2766366"/>
            <a:ext cx="1854509" cy="927255"/>
            <a:chOff x="0" y="0"/>
            <a:chExt cx="2472679" cy="1236340"/>
          </a:xfrm>
        </p:grpSpPr>
        <p:sp>
          <p:nvSpPr>
            <p:cNvPr id="13" name="TextBox 13"/>
            <p:cNvSpPr txBox="1"/>
            <p:nvPr/>
          </p:nvSpPr>
          <p:spPr>
            <a:xfrm>
              <a:off x="830916" y="754977"/>
              <a:ext cx="810847" cy="481363"/>
            </a:xfrm>
            <a:prstGeom prst="rect">
              <a:avLst/>
            </a:prstGeom>
          </p:spPr>
          <p:txBody>
            <a:bodyPr lIns="0" tIns="0" rIns="0" bIns="0" rtlCol="0" anchor="t">
              <a:spAutoFit/>
            </a:bodyPr>
            <a:lstStyle/>
            <a:p>
              <a:pPr algn="ctr">
                <a:lnSpc>
                  <a:spcPts val="3066"/>
                </a:lnSpc>
              </a:pPr>
              <a:r>
                <a:rPr lang="en-US" sz="2190">
                  <a:solidFill>
                    <a:srgbClr val="000000"/>
                  </a:solidFill>
                  <a:latin typeface="Open Sans Light"/>
                </a:rPr>
                <a:t>6.1%</a:t>
              </a:r>
            </a:p>
          </p:txBody>
        </p:sp>
        <p:grpSp>
          <p:nvGrpSpPr>
            <p:cNvPr id="14" name="Group 14"/>
            <p:cNvGrpSpPr>
              <a:grpSpLocks noChangeAspect="1"/>
            </p:cNvGrpSpPr>
            <p:nvPr/>
          </p:nvGrpSpPr>
          <p:grpSpPr>
            <a:xfrm>
              <a:off x="0" y="0"/>
              <a:ext cx="2472679" cy="1236340"/>
              <a:chOff x="0" y="0"/>
              <a:chExt cx="2540000" cy="1270000"/>
            </a:xfrm>
          </p:grpSpPr>
          <p:sp>
            <p:nvSpPr>
              <p:cNvPr id="15" name="Freeform 15"/>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494F56"/>
              </a:solidFill>
            </p:spPr>
          </p:sp>
          <p:sp>
            <p:nvSpPr>
              <p:cNvPr id="16" name="Freeform 16"/>
              <p:cNvSpPr/>
              <p:nvPr/>
            </p:nvSpPr>
            <p:spPr>
              <a:xfrm>
                <a:off x="0" y="1028108"/>
                <a:ext cx="521949" cy="241892"/>
              </a:xfrm>
              <a:custGeom>
                <a:avLst/>
                <a:gdLst/>
                <a:ahLst/>
                <a:cxnLst/>
                <a:rect l="l" t="t" r="r" b="b"/>
                <a:pathLst>
                  <a:path w="521949" h="241892">
                    <a:moveTo>
                      <a:pt x="0" y="241892"/>
                    </a:moveTo>
                    <a:cubicBezTo>
                      <a:pt x="0" y="160703"/>
                      <a:pt x="7785" y="79702"/>
                      <a:pt x="23249" y="0"/>
                    </a:cubicBezTo>
                    <a:lnTo>
                      <a:pt x="521949" y="96757"/>
                    </a:lnTo>
                    <a:cubicBezTo>
                      <a:pt x="512671" y="144578"/>
                      <a:pt x="508000" y="193179"/>
                      <a:pt x="508000" y="241892"/>
                    </a:cubicBezTo>
                    <a:close/>
                  </a:path>
                </a:pathLst>
              </a:custGeom>
              <a:solidFill>
                <a:srgbClr val="00B3E3"/>
              </a:solidFill>
            </p:spPr>
          </p:sp>
        </p:grpSp>
      </p:grpSp>
      <p:grpSp>
        <p:nvGrpSpPr>
          <p:cNvPr id="17" name="Group 17"/>
          <p:cNvGrpSpPr/>
          <p:nvPr/>
        </p:nvGrpSpPr>
        <p:grpSpPr>
          <a:xfrm>
            <a:off x="583515" y="5180192"/>
            <a:ext cx="2749026" cy="467670"/>
            <a:chOff x="0" y="0"/>
            <a:chExt cx="3665368" cy="623561"/>
          </a:xfrm>
        </p:grpSpPr>
        <p:grpSp>
          <p:nvGrpSpPr>
            <p:cNvPr id="18" name="Group 18"/>
            <p:cNvGrpSpPr>
              <a:grpSpLocks noChangeAspect="1"/>
            </p:cNvGrpSpPr>
            <p:nvPr/>
          </p:nvGrpSpPr>
          <p:grpSpPr>
            <a:xfrm>
              <a:off x="0" y="0"/>
              <a:ext cx="3665368" cy="623561"/>
              <a:chOff x="0" y="0"/>
              <a:chExt cx="13271500" cy="2257778"/>
            </a:xfrm>
          </p:grpSpPr>
          <p:sp>
            <p:nvSpPr>
              <p:cNvPr id="19" name="Freeform 19"/>
              <p:cNvSpPr/>
              <p:nvPr/>
            </p:nvSpPr>
            <p:spPr>
              <a:xfrm>
                <a:off x="16351" y="0"/>
                <a:ext cx="5237728" cy="2257821"/>
              </a:xfrm>
              <a:custGeom>
                <a:avLst/>
                <a:gdLst/>
                <a:ahLst/>
                <a:cxnLst/>
                <a:rect l="l" t="t" r="r" b="b"/>
                <a:pathLst>
                  <a:path w="5237728"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path>
                </a:pathLst>
              </a:custGeom>
              <a:solidFill>
                <a:srgbClr val="00B3E3"/>
              </a:solidFill>
            </p:spPr>
          </p:sp>
          <p:sp>
            <p:nvSpPr>
              <p:cNvPr id="20" name="Freeform 20"/>
              <p:cNvSpPr/>
              <p:nvPr/>
            </p:nvSpPr>
            <p:spPr>
              <a:xfrm>
                <a:off x="5350351" y="0"/>
                <a:ext cx="7904727" cy="2257821"/>
              </a:xfrm>
              <a:custGeom>
                <a:avLst/>
                <a:gdLst/>
                <a:ahLst/>
                <a:cxnLst/>
                <a:rect l="l" t="t" r="r" b="b"/>
                <a:pathLst>
                  <a:path w="7904727"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4" y="1325598"/>
                    </a:lnTo>
                    <a:cubicBezTo>
                      <a:pt x="209748" y="1377518"/>
                      <a:pt x="158672" y="1411161"/>
                      <a:pt x="102182" y="1411111"/>
                    </a:cubicBezTo>
                    <a:lnTo>
                      <a:pt x="37130" y="1411111"/>
                    </a:lnTo>
                    <a:cubicBezTo>
                      <a:pt x="25265" y="1411122"/>
                      <a:pt x="14191" y="1405168"/>
                      <a:pt x="7655" y="1395265"/>
                    </a:cubicBezTo>
                    <a:cubicBezTo>
                      <a:pt x="1120" y="1385363"/>
                      <a:pt x="0" y="1372839"/>
                      <a:pt x="4674" y="1361934"/>
                    </a:cubicBezTo>
                    <a:lnTo>
                      <a:pt x="195316" y="917222"/>
                    </a:lnTo>
                    <a:lnTo>
                      <a:pt x="265448" y="741821"/>
                    </a:lnTo>
                    <a:cubicBezTo>
                      <a:pt x="308318" y="634683"/>
                      <a:pt x="412095" y="564437"/>
                      <a:pt x="527491" y="564444"/>
                    </a:cubicBezTo>
                    <a:lnTo>
                      <a:pt x="709807" y="564444"/>
                    </a:lnTo>
                    <a:cubicBezTo>
                      <a:pt x="825203"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299" y="2257786"/>
                      <a:pt x="751423"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66433" y="969998"/>
                    </a:moveTo>
                    <a:cubicBezTo>
                      <a:pt x="3067632" y="961884"/>
                      <a:pt x="3056203" y="958709"/>
                      <a:pt x="3053028"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5"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299" y="2257786"/>
                      <a:pt x="3418422"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399933" y="969998"/>
                    </a:moveTo>
                    <a:cubicBezTo>
                      <a:pt x="4401132" y="961884"/>
                      <a:pt x="4389703" y="958709"/>
                      <a:pt x="4386528"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5"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799" y="2257786"/>
                      <a:pt x="4751922"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33433" y="969998"/>
                    </a:moveTo>
                    <a:cubicBezTo>
                      <a:pt x="5734632" y="961884"/>
                      <a:pt x="5723203" y="958709"/>
                      <a:pt x="5720028"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5"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299" y="2257786"/>
                      <a:pt x="6085422"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66933" y="969998"/>
                    </a:moveTo>
                    <a:cubicBezTo>
                      <a:pt x="7068132" y="961884"/>
                      <a:pt x="7056703" y="958709"/>
                      <a:pt x="7053528" y="966258"/>
                    </a:cubicBez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3" y="917222"/>
                    </a:lnTo>
                    <a:lnTo>
                      <a:pt x="7900053" y="1361934"/>
                    </a:lnTo>
                    <a:cubicBezTo>
                      <a:pt x="7904727" y="1372839"/>
                      <a:pt x="7903607" y="1385363"/>
                      <a:pt x="7897073" y="1395265"/>
                    </a:cubicBezTo>
                    <a:cubicBezTo>
                      <a:pt x="7890537" y="1405168"/>
                      <a:pt x="7879462" y="1411122"/>
                      <a:pt x="7867597" y="1411111"/>
                    </a:cubicBezTo>
                    <a:lnTo>
                      <a:pt x="7802545" y="1411111"/>
                    </a:lnTo>
                    <a:cubicBezTo>
                      <a:pt x="7746107" y="1411105"/>
                      <a:pt x="7695101" y="1377471"/>
                      <a:pt x="7672863" y="1325598"/>
                    </a:cubicBezTo>
                    <a:lnTo>
                      <a:pt x="7518841" y="966258"/>
                    </a:lnTo>
                    <a:cubicBezTo>
                      <a:pt x="7515595" y="958709"/>
                      <a:pt x="7504236" y="961884"/>
                      <a:pt x="7505365" y="969998"/>
                    </a:cubicBezTo>
                    <a:lnTo>
                      <a:pt x="7568371" y="1411111"/>
                    </a:lnTo>
                    <a:lnTo>
                      <a:pt x="7635752" y="2219607"/>
                    </a:lnTo>
                    <a:cubicBezTo>
                      <a:pt x="7636560" y="2229429"/>
                      <a:pt x="7633222" y="2239141"/>
                      <a:pt x="7626548" y="2246392"/>
                    </a:cubicBezTo>
                    <a:cubicBezTo>
                      <a:pt x="7619874" y="2253643"/>
                      <a:pt x="7610470" y="2257771"/>
                      <a:pt x="7600615" y="2257778"/>
                    </a:cubicBezTo>
                    <a:lnTo>
                      <a:pt x="7546781" y="2257778"/>
                    </a:lnTo>
                    <a:cubicBezTo>
                      <a:pt x="7477799" y="2257786"/>
                      <a:pt x="7418922" y="2207921"/>
                      <a:pt x="7407575" y="2139879"/>
                    </a:cubicBezTo>
                    <a:lnTo>
                      <a:pt x="7293204" y="1452880"/>
                    </a:lnTo>
                    <a:cubicBezTo>
                      <a:pt x="7291864" y="1444978"/>
                      <a:pt x="7280575" y="1444978"/>
                      <a:pt x="7279235" y="1452880"/>
                    </a:cubicBezTo>
                    <a:lnTo>
                      <a:pt x="7164794" y="2139879"/>
                    </a:lnTo>
                    <a:cubicBezTo>
                      <a:pt x="7153442" y="2207948"/>
                      <a:pt x="7094525" y="2257821"/>
                      <a:pt x="7025517" y="2257778"/>
                    </a:cubicBezTo>
                    <a:lnTo>
                      <a:pt x="6971683" y="2257778"/>
                    </a:lnTo>
                    <a:cubicBezTo>
                      <a:pt x="6961828" y="2257771"/>
                      <a:pt x="6952424" y="2253643"/>
                      <a:pt x="6945750" y="2246392"/>
                    </a:cubicBezTo>
                    <a:cubicBezTo>
                      <a:pt x="6939076" y="2239141"/>
                      <a:pt x="6935738" y="2229429"/>
                      <a:pt x="6936546" y="2219607"/>
                    </a:cubicBezTo>
                    <a:lnTo>
                      <a:pt x="7003927" y="1411111"/>
                    </a:lnTo>
                    <a:lnTo>
                      <a:pt x="7066933" y="969998"/>
                    </a:lnTo>
                  </a:path>
                </a:pathLst>
              </a:custGeom>
              <a:solidFill>
                <a:srgbClr val="494F56"/>
              </a:solidFill>
            </p:spPr>
          </p:sp>
        </p:grpSp>
      </p:grpSp>
      <p:grpSp>
        <p:nvGrpSpPr>
          <p:cNvPr id="21" name="Group 21"/>
          <p:cNvGrpSpPr/>
          <p:nvPr/>
        </p:nvGrpSpPr>
        <p:grpSpPr>
          <a:xfrm>
            <a:off x="8288645" y="5749222"/>
            <a:ext cx="2784932" cy="473779"/>
            <a:chOff x="0" y="0"/>
            <a:chExt cx="3713242" cy="631705"/>
          </a:xfrm>
        </p:grpSpPr>
        <p:grpSp>
          <p:nvGrpSpPr>
            <p:cNvPr id="22" name="Group 22"/>
            <p:cNvGrpSpPr>
              <a:grpSpLocks noChangeAspect="1"/>
            </p:cNvGrpSpPr>
            <p:nvPr/>
          </p:nvGrpSpPr>
          <p:grpSpPr>
            <a:xfrm>
              <a:off x="0" y="0"/>
              <a:ext cx="3713242" cy="631705"/>
              <a:chOff x="0" y="0"/>
              <a:chExt cx="13271500" cy="2257778"/>
            </a:xfrm>
          </p:grpSpPr>
          <p:sp>
            <p:nvSpPr>
              <p:cNvPr id="23" name="Freeform 23"/>
              <p:cNvSpPr/>
              <p:nvPr/>
            </p:nvSpPr>
            <p:spPr>
              <a:xfrm>
                <a:off x="16351" y="0"/>
                <a:ext cx="5237728" cy="2257796"/>
              </a:xfrm>
              <a:custGeom>
                <a:avLst/>
                <a:gdLst/>
                <a:ahLst/>
                <a:cxnLst/>
                <a:rect l="l" t="t" r="r" b="b"/>
                <a:pathLst>
                  <a:path w="5237728"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path>
                </a:pathLst>
              </a:custGeom>
              <a:solidFill>
                <a:srgbClr val="00508F"/>
              </a:solidFill>
            </p:spPr>
          </p:sp>
          <p:sp>
            <p:nvSpPr>
              <p:cNvPr id="24" name="Freeform 24"/>
              <p:cNvSpPr/>
              <p:nvPr/>
            </p:nvSpPr>
            <p:spPr>
              <a:xfrm>
                <a:off x="5350351" y="0"/>
                <a:ext cx="7904727" cy="2257796"/>
              </a:xfrm>
              <a:custGeom>
                <a:avLst/>
                <a:gdLst/>
                <a:ahLst/>
                <a:cxnLst/>
                <a:rect l="l" t="t" r="r" b="b"/>
                <a:pathLst>
                  <a:path w="7904727"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4" y="1325598"/>
                    </a:lnTo>
                    <a:cubicBezTo>
                      <a:pt x="209748" y="1377518"/>
                      <a:pt x="158672" y="1411161"/>
                      <a:pt x="102182" y="1411111"/>
                    </a:cubicBezTo>
                    <a:lnTo>
                      <a:pt x="37130" y="1411111"/>
                    </a:lnTo>
                    <a:cubicBezTo>
                      <a:pt x="25265" y="1411122"/>
                      <a:pt x="14191" y="1405168"/>
                      <a:pt x="7655" y="1395265"/>
                    </a:cubicBezTo>
                    <a:cubicBezTo>
                      <a:pt x="1120" y="1385363"/>
                      <a:pt x="0" y="1372839"/>
                      <a:pt x="4674" y="1361934"/>
                    </a:cubicBezTo>
                    <a:lnTo>
                      <a:pt x="195316" y="917222"/>
                    </a:lnTo>
                    <a:lnTo>
                      <a:pt x="265448" y="741821"/>
                    </a:lnTo>
                    <a:cubicBezTo>
                      <a:pt x="308318" y="634683"/>
                      <a:pt x="412095" y="564437"/>
                      <a:pt x="527491" y="564444"/>
                    </a:cubicBezTo>
                    <a:lnTo>
                      <a:pt x="709807" y="564444"/>
                    </a:lnTo>
                    <a:cubicBezTo>
                      <a:pt x="825203"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9"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20" y="1588025"/>
                      <a:pt x="208933" y="1577340"/>
                    </a:cubicBezTo>
                    <a:lnTo>
                      <a:pt x="406982" y="917222"/>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40482" y="917222"/>
                    </a:move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6" y="1622782"/>
                      <a:pt x="2327998" y="1622778"/>
                    </a:cubicBezTo>
                    <a:lnTo>
                      <a:pt x="2230209" y="1622778"/>
                    </a:lnTo>
                    <a:lnTo>
                      <a:pt x="2183924" y="2225181"/>
                    </a:lnTo>
                    <a:cubicBezTo>
                      <a:pt x="2182522" y="2243583"/>
                      <a:pt x="2167172" y="2257794"/>
                      <a:pt x="2148717" y="2257778"/>
                    </a:cubicBezTo>
                    <a:lnTo>
                      <a:pt x="2140814" y="2257778"/>
                    </a:lnTo>
                    <a:cubicBezTo>
                      <a:pt x="2064982" y="2257796"/>
                      <a:pt x="2002693"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09" y="1608554"/>
                    </a:cubicBezTo>
                    <a:cubicBezTo>
                      <a:pt x="1541250" y="1599601"/>
                      <a:pt x="1539219" y="1588025"/>
                      <a:pt x="1542433" y="1577340"/>
                    </a:cubicBezTo>
                    <a:lnTo>
                      <a:pt x="1740482" y="917222"/>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73982" y="917222"/>
                    </a:move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8" y="1622778"/>
                    </a:cubicBezTo>
                    <a:lnTo>
                      <a:pt x="3563709" y="1622778"/>
                    </a:lnTo>
                    <a:lnTo>
                      <a:pt x="3517424" y="2225181"/>
                    </a:lnTo>
                    <a:cubicBezTo>
                      <a:pt x="3516022" y="2243583"/>
                      <a:pt x="3500672" y="2257794"/>
                      <a:pt x="3482217" y="2257778"/>
                    </a:cubicBezTo>
                    <a:lnTo>
                      <a:pt x="3474314" y="2257778"/>
                    </a:lnTo>
                    <a:cubicBezTo>
                      <a:pt x="3398482" y="2257796"/>
                      <a:pt x="3336193"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09" y="1608554"/>
                    </a:cubicBezTo>
                    <a:cubicBezTo>
                      <a:pt x="2874750" y="1599601"/>
                      <a:pt x="2872719" y="1588025"/>
                      <a:pt x="2875933" y="1577340"/>
                    </a:cubicBezTo>
                    <a:lnTo>
                      <a:pt x="3073982" y="917222"/>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407482" y="917222"/>
                    </a:move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8" y="1622778"/>
                    </a:cubicBezTo>
                    <a:lnTo>
                      <a:pt x="4897209" y="1622778"/>
                    </a:lnTo>
                    <a:lnTo>
                      <a:pt x="4850924" y="2225181"/>
                    </a:lnTo>
                    <a:cubicBezTo>
                      <a:pt x="4849522" y="2243583"/>
                      <a:pt x="4834172" y="2257794"/>
                      <a:pt x="4815717" y="2257778"/>
                    </a:cubicBezTo>
                    <a:lnTo>
                      <a:pt x="4807814" y="2257778"/>
                    </a:lnTo>
                    <a:cubicBezTo>
                      <a:pt x="4731982" y="2257796"/>
                      <a:pt x="4669693"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09" y="1608554"/>
                    </a:cubicBezTo>
                    <a:cubicBezTo>
                      <a:pt x="4208250" y="1599601"/>
                      <a:pt x="4206219" y="1588025"/>
                      <a:pt x="4209433" y="1577340"/>
                    </a:cubicBezTo>
                    <a:lnTo>
                      <a:pt x="4407482" y="917222"/>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40982" y="917222"/>
                    </a:move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8" y="1622778"/>
                    </a:cubicBezTo>
                    <a:lnTo>
                      <a:pt x="6230709" y="1622778"/>
                    </a:lnTo>
                    <a:lnTo>
                      <a:pt x="6184424" y="2225181"/>
                    </a:lnTo>
                    <a:cubicBezTo>
                      <a:pt x="6183022" y="2243583"/>
                      <a:pt x="6167672" y="2257794"/>
                      <a:pt x="6149217" y="2257778"/>
                    </a:cubicBezTo>
                    <a:lnTo>
                      <a:pt x="6141314" y="2257778"/>
                    </a:lnTo>
                    <a:cubicBezTo>
                      <a:pt x="6065482" y="2257796"/>
                      <a:pt x="6003193"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09" y="1608554"/>
                    </a:cubicBezTo>
                    <a:cubicBezTo>
                      <a:pt x="5541750" y="1599601"/>
                      <a:pt x="5539719" y="1588025"/>
                      <a:pt x="5542933" y="1577340"/>
                    </a:cubicBezTo>
                    <a:lnTo>
                      <a:pt x="5740982" y="917222"/>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74482" y="917222"/>
                    </a:move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3" y="917222"/>
                    </a:lnTo>
                    <a:lnTo>
                      <a:pt x="7900053" y="1361934"/>
                    </a:lnTo>
                    <a:cubicBezTo>
                      <a:pt x="7904727" y="1372839"/>
                      <a:pt x="7903607" y="1385363"/>
                      <a:pt x="7897073" y="1395265"/>
                    </a:cubicBezTo>
                    <a:cubicBezTo>
                      <a:pt x="7890537" y="1405168"/>
                      <a:pt x="7879462" y="1411122"/>
                      <a:pt x="7867597" y="1411111"/>
                    </a:cubicBezTo>
                    <a:lnTo>
                      <a:pt x="7802545" y="1411111"/>
                    </a:lnTo>
                    <a:cubicBezTo>
                      <a:pt x="7746107" y="1411105"/>
                      <a:pt x="7695101" y="1377471"/>
                      <a:pt x="7672863" y="1325598"/>
                    </a:cubicBezTo>
                    <a:lnTo>
                      <a:pt x="7497816" y="917222"/>
                    </a:lnTo>
                    <a:lnTo>
                      <a:pt x="7695795" y="1577340"/>
                    </a:lnTo>
                    <a:cubicBezTo>
                      <a:pt x="7699008" y="1588025"/>
                      <a:pt x="7696977" y="1599601"/>
                      <a:pt x="7690318" y="1608554"/>
                    </a:cubicBezTo>
                    <a:cubicBezTo>
                      <a:pt x="7683658" y="1617507"/>
                      <a:pt x="7673156" y="1622782"/>
                      <a:pt x="7661999" y="1622778"/>
                    </a:cubicBezTo>
                    <a:lnTo>
                      <a:pt x="7564209" y="1622778"/>
                    </a:lnTo>
                    <a:lnTo>
                      <a:pt x="7517924" y="2225181"/>
                    </a:lnTo>
                    <a:cubicBezTo>
                      <a:pt x="7516522" y="2243583"/>
                      <a:pt x="7501172" y="2257794"/>
                      <a:pt x="7482717" y="2257778"/>
                    </a:cubicBezTo>
                    <a:lnTo>
                      <a:pt x="7474814" y="2257778"/>
                    </a:lnTo>
                    <a:cubicBezTo>
                      <a:pt x="7398982" y="2257796"/>
                      <a:pt x="7336693" y="2197876"/>
                      <a:pt x="7333774" y="2122100"/>
                    </a:cubicBezTo>
                    <a:lnTo>
                      <a:pt x="7314653" y="1622778"/>
                    </a:lnTo>
                    <a:lnTo>
                      <a:pt x="7257645" y="1622778"/>
                    </a:lnTo>
                    <a:lnTo>
                      <a:pt x="7238453" y="2122100"/>
                    </a:lnTo>
                    <a:cubicBezTo>
                      <a:pt x="7235534" y="2197876"/>
                      <a:pt x="7173246" y="2257796"/>
                      <a:pt x="7097413" y="2257778"/>
                    </a:cubicBezTo>
                    <a:lnTo>
                      <a:pt x="7089511" y="2257778"/>
                    </a:lnTo>
                    <a:cubicBezTo>
                      <a:pt x="7071055" y="2257794"/>
                      <a:pt x="7055706" y="2243583"/>
                      <a:pt x="7054303" y="2225181"/>
                    </a:cubicBezTo>
                    <a:lnTo>
                      <a:pt x="7008019" y="1622778"/>
                    </a:lnTo>
                    <a:lnTo>
                      <a:pt x="6910229" y="1622778"/>
                    </a:lnTo>
                    <a:cubicBezTo>
                      <a:pt x="6899071" y="1622782"/>
                      <a:pt x="6888569" y="1617507"/>
                      <a:pt x="6881909" y="1608554"/>
                    </a:cubicBezTo>
                    <a:cubicBezTo>
                      <a:pt x="6875250" y="1599601"/>
                      <a:pt x="6873219" y="1588025"/>
                      <a:pt x="6876433" y="1577340"/>
                    </a:cubicBezTo>
                    <a:lnTo>
                      <a:pt x="7074482" y="917222"/>
                    </a:lnTo>
                  </a:path>
                </a:pathLst>
              </a:custGeom>
              <a:solidFill>
                <a:srgbClr val="494F56"/>
              </a:solidFill>
            </p:spPr>
          </p:sp>
        </p:grpSp>
      </p:grpSp>
      <p:grpSp>
        <p:nvGrpSpPr>
          <p:cNvPr id="25" name="Group 25"/>
          <p:cNvGrpSpPr/>
          <p:nvPr/>
        </p:nvGrpSpPr>
        <p:grpSpPr>
          <a:xfrm>
            <a:off x="624005" y="5647862"/>
            <a:ext cx="2708536" cy="460782"/>
            <a:chOff x="0" y="0"/>
            <a:chExt cx="3611381" cy="614376"/>
          </a:xfrm>
        </p:grpSpPr>
        <p:grpSp>
          <p:nvGrpSpPr>
            <p:cNvPr id="26" name="Group 26"/>
            <p:cNvGrpSpPr>
              <a:grpSpLocks noChangeAspect="1"/>
            </p:cNvGrpSpPr>
            <p:nvPr/>
          </p:nvGrpSpPr>
          <p:grpSpPr>
            <a:xfrm>
              <a:off x="0" y="0"/>
              <a:ext cx="3611381" cy="614376"/>
              <a:chOff x="0" y="0"/>
              <a:chExt cx="13271500" cy="2257778"/>
            </a:xfrm>
          </p:grpSpPr>
          <p:sp>
            <p:nvSpPr>
              <p:cNvPr id="27" name="Freeform 27"/>
              <p:cNvSpPr/>
              <p:nvPr/>
            </p:nvSpPr>
            <p:spPr>
              <a:xfrm>
                <a:off x="16351" y="0"/>
                <a:ext cx="7904728" cy="2257796"/>
              </a:xfrm>
              <a:custGeom>
                <a:avLst/>
                <a:gdLst/>
                <a:ahLst/>
                <a:cxnLst/>
                <a:rect l="l" t="t" r="r" b="b"/>
                <a:pathLst>
                  <a:path w="7904728"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40982" y="917222"/>
                    </a:move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9" y="1622778"/>
                    </a:cubicBezTo>
                    <a:lnTo>
                      <a:pt x="6230708" y="1622778"/>
                    </a:lnTo>
                    <a:lnTo>
                      <a:pt x="6184424" y="2225181"/>
                    </a:lnTo>
                    <a:cubicBezTo>
                      <a:pt x="6183021" y="2243583"/>
                      <a:pt x="6167672" y="2257794"/>
                      <a:pt x="6149217" y="2257778"/>
                    </a:cubicBezTo>
                    <a:lnTo>
                      <a:pt x="6141315" y="2257778"/>
                    </a:lnTo>
                    <a:cubicBezTo>
                      <a:pt x="6065482" y="2257796"/>
                      <a:pt x="6003194"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10" y="1608554"/>
                    </a:cubicBezTo>
                    <a:cubicBezTo>
                      <a:pt x="5541750" y="1599601"/>
                      <a:pt x="5539720" y="1588025"/>
                      <a:pt x="5542933" y="1577340"/>
                    </a:cubicBezTo>
                    <a:lnTo>
                      <a:pt x="5740982" y="917222"/>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74482" y="917222"/>
                    </a:move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497816" y="917222"/>
                    </a:lnTo>
                    <a:lnTo>
                      <a:pt x="7695795" y="1577340"/>
                    </a:lnTo>
                    <a:cubicBezTo>
                      <a:pt x="7699008" y="1588025"/>
                      <a:pt x="7696977" y="1599601"/>
                      <a:pt x="7690318" y="1608554"/>
                    </a:cubicBezTo>
                    <a:cubicBezTo>
                      <a:pt x="7683659" y="1617507"/>
                      <a:pt x="7673156" y="1622782"/>
                      <a:pt x="7661998" y="1622778"/>
                    </a:cubicBezTo>
                    <a:lnTo>
                      <a:pt x="7564209" y="1622778"/>
                    </a:lnTo>
                    <a:lnTo>
                      <a:pt x="7517924" y="2225181"/>
                    </a:lnTo>
                    <a:cubicBezTo>
                      <a:pt x="7516522" y="2243583"/>
                      <a:pt x="7501172" y="2257794"/>
                      <a:pt x="7482717" y="2257778"/>
                    </a:cubicBezTo>
                    <a:lnTo>
                      <a:pt x="7474814" y="2257778"/>
                    </a:lnTo>
                    <a:cubicBezTo>
                      <a:pt x="7398982" y="2257796"/>
                      <a:pt x="7336693" y="2197876"/>
                      <a:pt x="7333774" y="2122100"/>
                    </a:cubicBezTo>
                    <a:lnTo>
                      <a:pt x="7314653" y="1622778"/>
                    </a:lnTo>
                    <a:lnTo>
                      <a:pt x="7257645" y="1622778"/>
                    </a:lnTo>
                    <a:lnTo>
                      <a:pt x="7238453" y="2122100"/>
                    </a:lnTo>
                    <a:cubicBezTo>
                      <a:pt x="7235534" y="2197876"/>
                      <a:pt x="7173246" y="2257796"/>
                      <a:pt x="7097413" y="2257778"/>
                    </a:cubicBezTo>
                    <a:lnTo>
                      <a:pt x="7089511" y="2257778"/>
                    </a:lnTo>
                    <a:cubicBezTo>
                      <a:pt x="7071055" y="2257794"/>
                      <a:pt x="7055706" y="2243583"/>
                      <a:pt x="7054303" y="2225181"/>
                    </a:cubicBezTo>
                    <a:lnTo>
                      <a:pt x="7008019" y="1622778"/>
                    </a:lnTo>
                    <a:lnTo>
                      <a:pt x="6910229" y="1622778"/>
                    </a:lnTo>
                    <a:cubicBezTo>
                      <a:pt x="6899071" y="1622782"/>
                      <a:pt x="6888569" y="1617507"/>
                      <a:pt x="6881909" y="1608554"/>
                    </a:cubicBezTo>
                    <a:cubicBezTo>
                      <a:pt x="6875250" y="1599601"/>
                      <a:pt x="6873219" y="1588025"/>
                      <a:pt x="6876433" y="1577340"/>
                    </a:cubicBezTo>
                    <a:lnTo>
                      <a:pt x="7074482" y="917222"/>
                    </a:lnTo>
                  </a:path>
                </a:pathLst>
              </a:custGeom>
              <a:solidFill>
                <a:srgbClr val="00508F"/>
              </a:solidFill>
            </p:spPr>
          </p:sp>
          <p:sp>
            <p:nvSpPr>
              <p:cNvPr id="28" name="Freeform 28"/>
              <p:cNvSpPr/>
              <p:nvPr/>
            </p:nvSpPr>
            <p:spPr>
              <a:xfrm>
                <a:off x="8017351" y="0"/>
                <a:ext cx="5237727" cy="2257796"/>
              </a:xfrm>
              <a:custGeom>
                <a:avLst/>
                <a:gdLst/>
                <a:ahLst/>
                <a:cxnLst/>
                <a:rect l="l" t="t" r="r" b="b"/>
                <a:pathLst>
                  <a:path w="5237727" h="2257796">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406982" y="917222"/>
                    </a:move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9" y="1622778"/>
                    </a:lnTo>
                    <a:lnTo>
                      <a:pt x="850424" y="2225181"/>
                    </a:lnTo>
                    <a:cubicBezTo>
                      <a:pt x="849022" y="2243583"/>
                      <a:pt x="833672" y="2257794"/>
                      <a:pt x="815217" y="2257778"/>
                    </a:cubicBezTo>
                    <a:lnTo>
                      <a:pt x="807314" y="2257778"/>
                    </a:lnTo>
                    <a:cubicBezTo>
                      <a:pt x="731482" y="2257796"/>
                      <a:pt x="669193"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09" y="1608554"/>
                    </a:cubicBezTo>
                    <a:cubicBezTo>
                      <a:pt x="207750" y="1599601"/>
                      <a:pt x="205719" y="1588025"/>
                      <a:pt x="208933" y="1577340"/>
                    </a:cubicBezTo>
                    <a:lnTo>
                      <a:pt x="406982" y="917222"/>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40482" y="917222"/>
                    </a:move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6" y="1622782"/>
                      <a:pt x="2327998" y="1622778"/>
                    </a:cubicBezTo>
                    <a:lnTo>
                      <a:pt x="2230209" y="1622778"/>
                    </a:lnTo>
                    <a:lnTo>
                      <a:pt x="2183924" y="2225181"/>
                    </a:lnTo>
                    <a:cubicBezTo>
                      <a:pt x="2182522" y="2243583"/>
                      <a:pt x="2167172" y="2257794"/>
                      <a:pt x="2148717" y="2257778"/>
                    </a:cubicBezTo>
                    <a:lnTo>
                      <a:pt x="2140814" y="2257778"/>
                    </a:lnTo>
                    <a:cubicBezTo>
                      <a:pt x="2064982" y="2257796"/>
                      <a:pt x="2002693"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09" y="1608554"/>
                    </a:cubicBezTo>
                    <a:cubicBezTo>
                      <a:pt x="1541250" y="1599601"/>
                      <a:pt x="1539219" y="1588025"/>
                      <a:pt x="1542433" y="1577340"/>
                    </a:cubicBezTo>
                    <a:lnTo>
                      <a:pt x="1740482" y="917222"/>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73982" y="917222"/>
                    </a:move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8" y="1622778"/>
                    </a:cubicBezTo>
                    <a:lnTo>
                      <a:pt x="3563709" y="1622778"/>
                    </a:lnTo>
                    <a:lnTo>
                      <a:pt x="3517424" y="2225181"/>
                    </a:lnTo>
                    <a:cubicBezTo>
                      <a:pt x="3516022" y="2243583"/>
                      <a:pt x="3500672" y="2257794"/>
                      <a:pt x="3482217" y="2257778"/>
                    </a:cubicBezTo>
                    <a:lnTo>
                      <a:pt x="3474314" y="2257778"/>
                    </a:lnTo>
                    <a:cubicBezTo>
                      <a:pt x="3398482" y="2257796"/>
                      <a:pt x="3336193"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09" y="1608554"/>
                    </a:cubicBezTo>
                    <a:cubicBezTo>
                      <a:pt x="2874750" y="1599601"/>
                      <a:pt x="2872719" y="1588025"/>
                      <a:pt x="2875933" y="1577340"/>
                    </a:cubicBezTo>
                    <a:lnTo>
                      <a:pt x="3073982" y="917222"/>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407482" y="917222"/>
                    </a:move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3" y="917222"/>
                    </a:lnTo>
                    <a:lnTo>
                      <a:pt x="5233053" y="1361934"/>
                    </a:lnTo>
                    <a:cubicBezTo>
                      <a:pt x="5237727" y="1372839"/>
                      <a:pt x="5236607" y="1385363"/>
                      <a:pt x="5230073" y="1395265"/>
                    </a:cubicBezTo>
                    <a:cubicBezTo>
                      <a:pt x="5223537" y="1405168"/>
                      <a:pt x="5212462" y="1411122"/>
                      <a:pt x="5200597" y="1411111"/>
                    </a:cubicBezTo>
                    <a:lnTo>
                      <a:pt x="5135545" y="1411111"/>
                    </a:lnTo>
                    <a:cubicBezTo>
                      <a:pt x="5079107" y="1411105"/>
                      <a:pt x="5028101" y="1377471"/>
                      <a:pt x="5005863" y="1325598"/>
                    </a:cubicBezTo>
                    <a:lnTo>
                      <a:pt x="4830816" y="917222"/>
                    </a:lnTo>
                    <a:lnTo>
                      <a:pt x="5028795" y="1577340"/>
                    </a:lnTo>
                    <a:cubicBezTo>
                      <a:pt x="5032008" y="1588025"/>
                      <a:pt x="5029977" y="1599601"/>
                      <a:pt x="5023318" y="1608554"/>
                    </a:cubicBezTo>
                    <a:cubicBezTo>
                      <a:pt x="5016658" y="1617507"/>
                      <a:pt x="5006156" y="1622782"/>
                      <a:pt x="4994999" y="1622778"/>
                    </a:cubicBezTo>
                    <a:lnTo>
                      <a:pt x="4897209" y="1622778"/>
                    </a:lnTo>
                    <a:lnTo>
                      <a:pt x="4850924" y="2225181"/>
                    </a:lnTo>
                    <a:cubicBezTo>
                      <a:pt x="4849522" y="2243583"/>
                      <a:pt x="4834172" y="2257794"/>
                      <a:pt x="4815717" y="2257778"/>
                    </a:cubicBezTo>
                    <a:lnTo>
                      <a:pt x="4807814" y="2257778"/>
                    </a:lnTo>
                    <a:cubicBezTo>
                      <a:pt x="4731982" y="2257796"/>
                      <a:pt x="4669693"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09" y="1608554"/>
                    </a:cubicBezTo>
                    <a:cubicBezTo>
                      <a:pt x="4208250" y="1599601"/>
                      <a:pt x="4206219" y="1588025"/>
                      <a:pt x="4209433" y="1577340"/>
                    </a:cubicBezTo>
                    <a:lnTo>
                      <a:pt x="4407482" y="917222"/>
                    </a:lnTo>
                  </a:path>
                </a:pathLst>
              </a:custGeom>
              <a:solidFill>
                <a:srgbClr val="494F56"/>
              </a:solidFill>
            </p:spPr>
          </p:sp>
        </p:grpSp>
      </p:grpSp>
      <p:grpSp>
        <p:nvGrpSpPr>
          <p:cNvPr id="29" name="Group 29"/>
          <p:cNvGrpSpPr/>
          <p:nvPr/>
        </p:nvGrpSpPr>
        <p:grpSpPr>
          <a:xfrm>
            <a:off x="8288645" y="5237639"/>
            <a:ext cx="2784932" cy="473779"/>
            <a:chOff x="0" y="0"/>
            <a:chExt cx="3713242" cy="631705"/>
          </a:xfrm>
        </p:grpSpPr>
        <p:grpSp>
          <p:nvGrpSpPr>
            <p:cNvPr id="30" name="Group 30"/>
            <p:cNvGrpSpPr>
              <a:grpSpLocks noChangeAspect="1"/>
            </p:cNvGrpSpPr>
            <p:nvPr/>
          </p:nvGrpSpPr>
          <p:grpSpPr>
            <a:xfrm>
              <a:off x="0" y="0"/>
              <a:ext cx="3713242" cy="631705"/>
              <a:chOff x="0" y="0"/>
              <a:chExt cx="13271500" cy="2257778"/>
            </a:xfrm>
          </p:grpSpPr>
          <p:sp>
            <p:nvSpPr>
              <p:cNvPr id="31" name="Freeform 31"/>
              <p:cNvSpPr/>
              <p:nvPr/>
            </p:nvSpPr>
            <p:spPr>
              <a:xfrm>
                <a:off x="16351" y="0"/>
                <a:ext cx="6571228" cy="2257821"/>
              </a:xfrm>
              <a:custGeom>
                <a:avLst/>
                <a:gdLst/>
                <a:ahLst/>
                <a:cxnLst/>
                <a:rect l="l" t="t" r="r" b="b"/>
                <a:pathLst>
                  <a:path w="6571228"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3" y="2239141"/>
                      <a:pt x="6293048" y="2246392"/>
                    </a:cubicBezTo>
                    <a:cubicBezTo>
                      <a:pt x="6286374" y="2253643"/>
                      <a:pt x="6276970" y="2257771"/>
                      <a:pt x="6267115" y="2257778"/>
                    </a:cubicBezTo>
                    <a:lnTo>
                      <a:pt x="6213281" y="2257778"/>
                    </a:lnTo>
                    <a:cubicBezTo>
                      <a:pt x="6144299"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5" y="2239141"/>
                      <a:pt x="5602238" y="2229429"/>
                      <a:pt x="5603046" y="2219607"/>
                    </a:cubicBezTo>
                    <a:lnTo>
                      <a:pt x="5670427" y="1411111"/>
                    </a:lnTo>
                    <a:lnTo>
                      <a:pt x="5733433" y="969998"/>
                    </a:lnTo>
                  </a:path>
                </a:pathLst>
              </a:custGeom>
              <a:solidFill>
                <a:srgbClr val="00B3E3"/>
              </a:solidFill>
            </p:spPr>
          </p:sp>
          <p:sp>
            <p:nvSpPr>
              <p:cNvPr id="32" name="Freeform 32"/>
              <p:cNvSpPr/>
              <p:nvPr/>
            </p:nvSpPr>
            <p:spPr>
              <a:xfrm>
                <a:off x="6683851" y="0"/>
                <a:ext cx="6571227" cy="2257821"/>
              </a:xfrm>
              <a:custGeom>
                <a:avLst/>
                <a:gdLst/>
                <a:ahLst/>
                <a:cxnLst/>
                <a:rect l="l" t="t" r="r" b="b"/>
                <a:pathLst>
                  <a:path w="6571227" h="2257821">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399433" y="969998"/>
                    </a:moveTo>
                    <a:cubicBezTo>
                      <a:pt x="400632" y="961884"/>
                      <a:pt x="389203" y="958709"/>
                      <a:pt x="386028" y="966258"/>
                    </a:cubicBez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5" y="958709"/>
                      <a:pt x="836736" y="961884"/>
                      <a:pt x="837865" y="969998"/>
                    </a:cubicBezTo>
                    <a:lnTo>
                      <a:pt x="900871" y="1411111"/>
                    </a:lnTo>
                    <a:lnTo>
                      <a:pt x="968252" y="2219607"/>
                    </a:lnTo>
                    <a:cubicBezTo>
                      <a:pt x="969060" y="2229429"/>
                      <a:pt x="965722" y="2239141"/>
                      <a:pt x="959048" y="2246392"/>
                    </a:cubicBezTo>
                    <a:cubicBezTo>
                      <a:pt x="952374" y="2253643"/>
                      <a:pt x="942970" y="2257771"/>
                      <a:pt x="933115" y="2257778"/>
                    </a:cubicBezTo>
                    <a:lnTo>
                      <a:pt x="879281" y="2257778"/>
                    </a:lnTo>
                    <a:cubicBezTo>
                      <a:pt x="810299" y="2257786"/>
                      <a:pt x="751422"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6"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66433" y="969998"/>
                    </a:moveTo>
                    <a:cubicBezTo>
                      <a:pt x="3067632" y="961884"/>
                      <a:pt x="3056203" y="958709"/>
                      <a:pt x="3053028"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5"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299" y="2257786"/>
                      <a:pt x="3418422"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399933" y="969998"/>
                    </a:moveTo>
                    <a:cubicBezTo>
                      <a:pt x="4401132" y="961884"/>
                      <a:pt x="4389703" y="958709"/>
                      <a:pt x="4386528"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5"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799" y="2257786"/>
                      <a:pt x="4751922"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33433" y="969998"/>
                    </a:moveTo>
                    <a:cubicBezTo>
                      <a:pt x="5734632" y="961884"/>
                      <a:pt x="5723203" y="958709"/>
                      <a:pt x="5720028"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3" y="917222"/>
                    </a:lnTo>
                    <a:lnTo>
                      <a:pt x="6566553" y="1361934"/>
                    </a:lnTo>
                    <a:cubicBezTo>
                      <a:pt x="6571227" y="1372839"/>
                      <a:pt x="6570107" y="1385363"/>
                      <a:pt x="6563573" y="1395265"/>
                    </a:cubicBezTo>
                    <a:cubicBezTo>
                      <a:pt x="6557037" y="1405168"/>
                      <a:pt x="6545962" y="1411122"/>
                      <a:pt x="6534097" y="1411111"/>
                    </a:cubicBezTo>
                    <a:lnTo>
                      <a:pt x="6469045" y="1411111"/>
                    </a:lnTo>
                    <a:cubicBezTo>
                      <a:pt x="6412607" y="1411105"/>
                      <a:pt x="6361601" y="1377471"/>
                      <a:pt x="6339363" y="1325598"/>
                    </a:cubicBezTo>
                    <a:lnTo>
                      <a:pt x="6185341" y="966258"/>
                    </a:lnTo>
                    <a:cubicBezTo>
                      <a:pt x="6182095"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299" y="2257786"/>
                      <a:pt x="6085422"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path>
                </a:pathLst>
              </a:custGeom>
              <a:solidFill>
                <a:srgbClr val="494F56"/>
              </a:solidFill>
            </p:spPr>
          </p:sp>
        </p:grpSp>
      </p:grpSp>
      <p:grpSp>
        <p:nvGrpSpPr>
          <p:cNvPr id="33" name="Group 33"/>
          <p:cNvGrpSpPr/>
          <p:nvPr/>
        </p:nvGrpSpPr>
        <p:grpSpPr>
          <a:xfrm>
            <a:off x="5665811" y="515615"/>
            <a:ext cx="6333783" cy="3651652"/>
            <a:chOff x="0" y="0"/>
            <a:chExt cx="8134064" cy="4868870"/>
          </a:xfrm>
        </p:grpSpPr>
        <p:sp>
          <p:nvSpPr>
            <p:cNvPr id="34" name="TextBox 34"/>
            <p:cNvSpPr txBox="1"/>
            <p:nvPr/>
          </p:nvSpPr>
          <p:spPr>
            <a:xfrm>
              <a:off x="4116232" y="-19050"/>
              <a:ext cx="1109726" cy="211377"/>
            </a:xfrm>
            <a:prstGeom prst="rect">
              <a:avLst/>
            </a:prstGeom>
          </p:spPr>
          <p:txBody>
            <a:bodyPr lIns="0" tIns="0" rIns="0" bIns="0" rtlCol="0" anchor="t">
              <a:spAutoFit/>
            </a:bodyPr>
            <a:lstStyle/>
            <a:p>
              <a:pPr algn="l">
                <a:lnSpc>
                  <a:spcPts val="1369"/>
                </a:lnSpc>
              </a:pPr>
              <a:r>
                <a:rPr lang="en-US" sz="977">
                  <a:solidFill>
                    <a:srgbClr val="000000"/>
                  </a:solidFill>
                  <a:latin typeface="Open Sans Light"/>
                </a:rPr>
                <a:t>Minority Ethnic</a:t>
              </a:r>
            </a:p>
          </p:txBody>
        </p:sp>
        <p:sp>
          <p:nvSpPr>
            <p:cNvPr id="35" name="TextBox 35"/>
            <p:cNvSpPr txBox="1"/>
            <p:nvPr/>
          </p:nvSpPr>
          <p:spPr>
            <a:xfrm>
              <a:off x="5692393" y="-19050"/>
              <a:ext cx="429266" cy="211377"/>
            </a:xfrm>
            <a:prstGeom prst="rect">
              <a:avLst/>
            </a:prstGeom>
          </p:spPr>
          <p:txBody>
            <a:bodyPr lIns="0" tIns="0" rIns="0" bIns="0" rtlCol="0" anchor="t">
              <a:spAutoFit/>
            </a:bodyPr>
            <a:lstStyle/>
            <a:p>
              <a:pPr algn="l">
                <a:lnSpc>
                  <a:spcPts val="1369"/>
                </a:lnSpc>
              </a:pPr>
              <a:r>
                <a:rPr lang="en-US" sz="977">
                  <a:solidFill>
                    <a:srgbClr val="000000"/>
                  </a:solidFill>
                  <a:latin typeface="Open Sans Light"/>
                </a:rPr>
                <a:t>White</a:t>
              </a:r>
            </a:p>
          </p:txBody>
        </p:sp>
        <p:grpSp>
          <p:nvGrpSpPr>
            <p:cNvPr id="36" name="Group 36"/>
            <p:cNvGrpSpPr>
              <a:grpSpLocks noChangeAspect="1"/>
            </p:cNvGrpSpPr>
            <p:nvPr/>
          </p:nvGrpSpPr>
          <p:grpSpPr>
            <a:xfrm>
              <a:off x="2338927" y="378900"/>
              <a:ext cx="5653324" cy="4214851"/>
              <a:chOff x="0" y="0"/>
              <a:chExt cx="9235661" cy="6885671"/>
            </a:xfrm>
          </p:grpSpPr>
          <p:sp>
            <p:nvSpPr>
              <p:cNvPr id="37" name="Freeform 37"/>
              <p:cNvSpPr/>
              <p:nvPr/>
            </p:nvSpPr>
            <p:spPr>
              <a:xfrm>
                <a:off x="2598729" y="-538099"/>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00508F"/>
              </a:solidFill>
            </p:spPr>
          </p:sp>
          <p:sp>
            <p:nvSpPr>
              <p:cNvPr id="38" name="Freeform 38"/>
              <p:cNvSpPr/>
              <p:nvPr/>
            </p:nvSpPr>
            <p:spPr>
              <a:xfrm>
                <a:off x="5173654" y="-538099"/>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00B3E3"/>
              </a:solidFill>
            </p:spPr>
          </p:sp>
        </p:grpSp>
        <p:grpSp>
          <p:nvGrpSpPr>
            <p:cNvPr id="39" name="Group 39"/>
            <p:cNvGrpSpPr>
              <a:grpSpLocks noChangeAspect="1"/>
            </p:cNvGrpSpPr>
            <p:nvPr/>
          </p:nvGrpSpPr>
          <p:grpSpPr>
            <a:xfrm>
              <a:off x="2338927" y="378900"/>
              <a:ext cx="5653324" cy="4214851"/>
              <a:chOff x="0" y="0"/>
              <a:chExt cx="9235661" cy="6885671"/>
            </a:xfrm>
          </p:grpSpPr>
          <p:sp>
            <p:nvSpPr>
              <p:cNvPr id="40" name="Freeform 40"/>
              <p:cNvSpPr/>
              <p:nvPr/>
            </p:nvSpPr>
            <p:spPr>
              <a:xfrm>
                <a:off x="-6350" y="0"/>
                <a:ext cx="9248361" cy="6885671"/>
              </a:xfrm>
              <a:custGeom>
                <a:avLst/>
                <a:gdLst/>
                <a:ahLst/>
                <a:cxnLst/>
                <a:rect l="l" t="t" r="r" b="b"/>
                <a:pathLst>
                  <a:path w="9248361" h="6885671">
                    <a:moveTo>
                      <a:pt x="0" y="0"/>
                    </a:moveTo>
                    <a:lnTo>
                      <a:pt x="12700" y="0"/>
                    </a:lnTo>
                    <a:lnTo>
                      <a:pt x="12700" y="6885671"/>
                    </a:lnTo>
                    <a:lnTo>
                      <a:pt x="0" y="6885671"/>
                    </a:lnTo>
                    <a:close/>
                    <a:moveTo>
                      <a:pt x="2308915" y="0"/>
                    </a:moveTo>
                    <a:lnTo>
                      <a:pt x="2321615" y="0"/>
                    </a:lnTo>
                    <a:lnTo>
                      <a:pt x="2321615" y="6885671"/>
                    </a:lnTo>
                    <a:lnTo>
                      <a:pt x="2308915" y="6885671"/>
                    </a:lnTo>
                    <a:close/>
                    <a:moveTo>
                      <a:pt x="4617831" y="0"/>
                    </a:moveTo>
                    <a:lnTo>
                      <a:pt x="4630531" y="0"/>
                    </a:lnTo>
                    <a:lnTo>
                      <a:pt x="4630531" y="6885671"/>
                    </a:lnTo>
                    <a:lnTo>
                      <a:pt x="4617831" y="6885671"/>
                    </a:lnTo>
                    <a:close/>
                    <a:moveTo>
                      <a:pt x="6926745" y="0"/>
                    </a:moveTo>
                    <a:lnTo>
                      <a:pt x="6939445" y="0"/>
                    </a:lnTo>
                    <a:lnTo>
                      <a:pt x="6939445" y="6885671"/>
                    </a:lnTo>
                    <a:lnTo>
                      <a:pt x="6926745" y="6885671"/>
                    </a:lnTo>
                    <a:close/>
                    <a:moveTo>
                      <a:pt x="9235661" y="0"/>
                    </a:moveTo>
                    <a:lnTo>
                      <a:pt x="9248361" y="0"/>
                    </a:lnTo>
                    <a:lnTo>
                      <a:pt x="9248361" y="6885671"/>
                    </a:lnTo>
                    <a:lnTo>
                      <a:pt x="9235661" y="6885671"/>
                    </a:lnTo>
                    <a:close/>
                  </a:path>
                </a:pathLst>
              </a:custGeom>
              <a:solidFill>
                <a:srgbClr val="000000">
                  <a:alpha val="24706"/>
                </a:srgbClr>
              </a:solidFill>
            </p:spPr>
          </p:sp>
        </p:grpSp>
        <p:sp>
          <p:nvSpPr>
            <p:cNvPr id="41" name="TextBox 41"/>
            <p:cNvSpPr txBox="1"/>
            <p:nvPr/>
          </p:nvSpPr>
          <p:spPr>
            <a:xfrm>
              <a:off x="2291616" y="4657493"/>
              <a:ext cx="94623" cy="211377"/>
            </a:xfrm>
            <a:prstGeom prst="rect">
              <a:avLst/>
            </a:prstGeom>
          </p:spPr>
          <p:txBody>
            <a:bodyPr lIns="0" tIns="0" rIns="0" bIns="0" rtlCol="0" anchor="t">
              <a:spAutoFit/>
            </a:bodyPr>
            <a:lstStyle/>
            <a:p>
              <a:pPr algn="ctr">
                <a:lnSpc>
                  <a:spcPts val="1369"/>
                </a:lnSpc>
              </a:pPr>
              <a:r>
                <a:rPr lang="en-US" sz="977">
                  <a:solidFill>
                    <a:srgbClr val="000000"/>
                  </a:solidFill>
                  <a:latin typeface="Open Sans Light"/>
                </a:rPr>
                <a:t>0</a:t>
              </a:r>
            </a:p>
          </p:txBody>
        </p:sp>
        <p:sp>
          <p:nvSpPr>
            <p:cNvPr id="42" name="TextBox 42"/>
            <p:cNvSpPr txBox="1"/>
            <p:nvPr/>
          </p:nvSpPr>
          <p:spPr>
            <a:xfrm>
              <a:off x="3657696" y="4657493"/>
              <a:ext cx="189125" cy="211377"/>
            </a:xfrm>
            <a:prstGeom prst="rect">
              <a:avLst/>
            </a:prstGeom>
          </p:spPr>
          <p:txBody>
            <a:bodyPr lIns="0" tIns="0" rIns="0" bIns="0" rtlCol="0" anchor="t">
              <a:spAutoFit/>
            </a:bodyPr>
            <a:lstStyle/>
            <a:p>
              <a:pPr algn="ctr">
                <a:lnSpc>
                  <a:spcPts val="1369"/>
                </a:lnSpc>
              </a:pPr>
              <a:r>
                <a:rPr lang="en-US" sz="977">
                  <a:solidFill>
                    <a:srgbClr val="000000"/>
                  </a:solidFill>
                  <a:latin typeface="Open Sans Light"/>
                </a:rPr>
                <a:t>25</a:t>
              </a:r>
            </a:p>
          </p:txBody>
        </p:sp>
        <p:sp>
          <p:nvSpPr>
            <p:cNvPr id="43" name="TextBox 43"/>
            <p:cNvSpPr txBox="1"/>
            <p:nvPr/>
          </p:nvSpPr>
          <p:spPr>
            <a:xfrm>
              <a:off x="5071027" y="4657493"/>
              <a:ext cx="189125" cy="211377"/>
            </a:xfrm>
            <a:prstGeom prst="rect">
              <a:avLst/>
            </a:prstGeom>
          </p:spPr>
          <p:txBody>
            <a:bodyPr lIns="0" tIns="0" rIns="0" bIns="0" rtlCol="0" anchor="t">
              <a:spAutoFit/>
            </a:bodyPr>
            <a:lstStyle/>
            <a:p>
              <a:pPr algn="ctr">
                <a:lnSpc>
                  <a:spcPts val="1369"/>
                </a:lnSpc>
              </a:pPr>
              <a:r>
                <a:rPr lang="en-US" sz="977">
                  <a:solidFill>
                    <a:srgbClr val="000000"/>
                  </a:solidFill>
                  <a:latin typeface="Open Sans Light"/>
                </a:rPr>
                <a:t>50</a:t>
              </a:r>
            </a:p>
          </p:txBody>
        </p:sp>
        <p:sp>
          <p:nvSpPr>
            <p:cNvPr id="44" name="TextBox 44"/>
            <p:cNvSpPr txBox="1"/>
            <p:nvPr/>
          </p:nvSpPr>
          <p:spPr>
            <a:xfrm>
              <a:off x="6484358" y="4657493"/>
              <a:ext cx="189125" cy="211377"/>
            </a:xfrm>
            <a:prstGeom prst="rect">
              <a:avLst/>
            </a:prstGeom>
          </p:spPr>
          <p:txBody>
            <a:bodyPr lIns="0" tIns="0" rIns="0" bIns="0" rtlCol="0" anchor="t">
              <a:spAutoFit/>
            </a:bodyPr>
            <a:lstStyle/>
            <a:p>
              <a:pPr algn="ctr">
                <a:lnSpc>
                  <a:spcPts val="1369"/>
                </a:lnSpc>
              </a:pPr>
              <a:r>
                <a:rPr lang="en-US" sz="977">
                  <a:solidFill>
                    <a:srgbClr val="000000"/>
                  </a:solidFill>
                  <a:latin typeface="Open Sans Light"/>
                </a:rPr>
                <a:t>75</a:t>
              </a:r>
            </a:p>
          </p:txBody>
        </p:sp>
        <p:sp>
          <p:nvSpPr>
            <p:cNvPr id="45" name="TextBox 45"/>
            <p:cNvSpPr txBox="1"/>
            <p:nvPr/>
          </p:nvSpPr>
          <p:spPr>
            <a:xfrm>
              <a:off x="7850438" y="4657493"/>
              <a:ext cx="283626" cy="211377"/>
            </a:xfrm>
            <a:prstGeom prst="rect">
              <a:avLst/>
            </a:prstGeom>
          </p:spPr>
          <p:txBody>
            <a:bodyPr lIns="0" tIns="0" rIns="0" bIns="0" rtlCol="0" anchor="t">
              <a:spAutoFit/>
            </a:bodyPr>
            <a:lstStyle/>
            <a:p>
              <a:pPr algn="ctr">
                <a:lnSpc>
                  <a:spcPts val="1369"/>
                </a:lnSpc>
              </a:pPr>
              <a:r>
                <a:rPr lang="en-US" sz="977">
                  <a:solidFill>
                    <a:srgbClr val="000000"/>
                  </a:solidFill>
                  <a:latin typeface="Open Sans Light"/>
                </a:rPr>
                <a:t>100</a:t>
              </a:r>
            </a:p>
          </p:txBody>
        </p:sp>
        <p:sp>
          <p:nvSpPr>
            <p:cNvPr id="46" name="TextBox 46"/>
            <p:cNvSpPr txBox="1"/>
            <p:nvPr/>
          </p:nvSpPr>
          <p:spPr>
            <a:xfrm>
              <a:off x="449551" y="913477"/>
              <a:ext cx="1806584" cy="211377"/>
            </a:xfrm>
            <a:prstGeom prst="rect">
              <a:avLst/>
            </a:prstGeom>
          </p:spPr>
          <p:txBody>
            <a:bodyPr lIns="0" tIns="0" rIns="0" bIns="0" rtlCol="0" anchor="t">
              <a:spAutoFit/>
            </a:bodyPr>
            <a:lstStyle/>
            <a:p>
              <a:pPr algn="r">
                <a:lnSpc>
                  <a:spcPts val="1369"/>
                </a:lnSpc>
              </a:pPr>
              <a:r>
                <a:rPr lang="en-US" sz="977">
                  <a:solidFill>
                    <a:srgbClr val="000000"/>
                  </a:solidFill>
                  <a:latin typeface="Open Sans Light"/>
                </a:rPr>
                <a:t>RoS 2021 AO Campaign </a:t>
              </a:r>
            </a:p>
          </p:txBody>
        </p:sp>
        <p:sp>
          <p:nvSpPr>
            <p:cNvPr id="47" name="TextBox 47"/>
            <p:cNvSpPr txBox="1"/>
            <p:nvPr/>
          </p:nvSpPr>
          <p:spPr>
            <a:xfrm>
              <a:off x="449551" y="2371112"/>
              <a:ext cx="1806584" cy="211377"/>
            </a:xfrm>
            <a:prstGeom prst="rect">
              <a:avLst/>
            </a:prstGeom>
          </p:spPr>
          <p:txBody>
            <a:bodyPr lIns="0" tIns="0" rIns="0" bIns="0" rtlCol="0" anchor="t">
              <a:spAutoFit/>
            </a:bodyPr>
            <a:lstStyle/>
            <a:p>
              <a:pPr algn="r">
                <a:lnSpc>
                  <a:spcPts val="1369"/>
                </a:lnSpc>
              </a:pPr>
              <a:r>
                <a:rPr lang="en-US" sz="977" dirty="0">
                  <a:solidFill>
                    <a:srgbClr val="000000"/>
                  </a:solidFill>
                  <a:latin typeface="Open Sans Light"/>
                </a:rPr>
                <a:t>RoS 2019 AO Campaign </a:t>
              </a:r>
            </a:p>
          </p:txBody>
        </p:sp>
        <p:sp>
          <p:nvSpPr>
            <p:cNvPr id="48" name="TextBox 48"/>
            <p:cNvSpPr txBox="1"/>
            <p:nvPr/>
          </p:nvSpPr>
          <p:spPr>
            <a:xfrm>
              <a:off x="0" y="3828748"/>
              <a:ext cx="2256135" cy="211377"/>
            </a:xfrm>
            <a:prstGeom prst="rect">
              <a:avLst/>
            </a:prstGeom>
          </p:spPr>
          <p:txBody>
            <a:bodyPr lIns="0" tIns="0" rIns="0" bIns="0" rtlCol="0" anchor="t">
              <a:spAutoFit/>
            </a:bodyPr>
            <a:lstStyle/>
            <a:p>
              <a:pPr algn="r">
                <a:lnSpc>
                  <a:spcPts val="1369"/>
                </a:lnSpc>
              </a:pPr>
              <a:r>
                <a:rPr lang="en-US" sz="977">
                  <a:solidFill>
                    <a:srgbClr val="000000"/>
                  </a:solidFill>
                  <a:latin typeface="Open Sans Light"/>
                </a:rPr>
                <a:t>Jan 2021-Jan 2022 Campaigns </a:t>
              </a:r>
            </a:p>
          </p:txBody>
        </p:sp>
        <p:grpSp>
          <p:nvGrpSpPr>
            <p:cNvPr id="49" name="Group 49"/>
            <p:cNvGrpSpPr>
              <a:grpSpLocks noChangeAspect="1"/>
            </p:cNvGrpSpPr>
            <p:nvPr/>
          </p:nvGrpSpPr>
          <p:grpSpPr>
            <a:xfrm>
              <a:off x="2338927" y="378900"/>
              <a:ext cx="5653324" cy="4214851"/>
              <a:chOff x="0" y="0"/>
              <a:chExt cx="9235661" cy="6885671"/>
            </a:xfrm>
          </p:grpSpPr>
          <p:sp>
            <p:nvSpPr>
              <p:cNvPr id="50" name="Freeform 50"/>
              <p:cNvSpPr/>
              <p:nvPr/>
            </p:nvSpPr>
            <p:spPr>
              <a:xfrm>
                <a:off x="0" y="0"/>
                <a:ext cx="9075769" cy="2123082"/>
              </a:xfrm>
              <a:custGeom>
                <a:avLst/>
                <a:gdLst/>
                <a:ahLst/>
                <a:cxnLst/>
                <a:rect l="l" t="t" r="r" b="b"/>
                <a:pathLst>
                  <a:path w="9075769" h="2123082">
                    <a:moveTo>
                      <a:pt x="0" y="0"/>
                    </a:moveTo>
                    <a:lnTo>
                      <a:pt x="8905922" y="0"/>
                    </a:lnTo>
                    <a:cubicBezTo>
                      <a:pt x="8950968" y="0"/>
                      <a:pt x="8994170" y="17894"/>
                      <a:pt x="9026022" y="49747"/>
                    </a:cubicBezTo>
                    <a:cubicBezTo>
                      <a:pt x="9057875" y="81599"/>
                      <a:pt x="9075769" y="124800"/>
                      <a:pt x="9075769" y="169847"/>
                    </a:cubicBezTo>
                    <a:lnTo>
                      <a:pt x="9075769" y="1953235"/>
                    </a:lnTo>
                    <a:cubicBezTo>
                      <a:pt x="9075769" y="1998282"/>
                      <a:pt x="9057875" y="2041483"/>
                      <a:pt x="9026022" y="2073335"/>
                    </a:cubicBezTo>
                    <a:cubicBezTo>
                      <a:pt x="8994170" y="2105188"/>
                      <a:pt x="8950968" y="2123082"/>
                      <a:pt x="8905922" y="2123082"/>
                    </a:cubicBezTo>
                    <a:lnTo>
                      <a:pt x="0" y="2123082"/>
                    </a:lnTo>
                    <a:close/>
                  </a:path>
                </a:pathLst>
              </a:custGeom>
              <a:solidFill>
                <a:srgbClr val="00B3E3"/>
              </a:solidFill>
            </p:spPr>
          </p:sp>
          <p:sp>
            <p:nvSpPr>
              <p:cNvPr id="51" name="Freeform 51"/>
              <p:cNvSpPr/>
              <p:nvPr/>
            </p:nvSpPr>
            <p:spPr>
              <a:xfrm>
                <a:off x="0" y="2381295"/>
                <a:ext cx="8226088" cy="2123082"/>
              </a:xfrm>
              <a:custGeom>
                <a:avLst/>
                <a:gdLst/>
                <a:ahLst/>
                <a:cxnLst/>
                <a:rect l="l" t="t" r="r" b="b"/>
                <a:pathLst>
                  <a:path w="8226088" h="2123082">
                    <a:moveTo>
                      <a:pt x="0" y="0"/>
                    </a:moveTo>
                    <a:lnTo>
                      <a:pt x="8056242" y="0"/>
                    </a:lnTo>
                    <a:cubicBezTo>
                      <a:pt x="8150045" y="0"/>
                      <a:pt x="8226088" y="76043"/>
                      <a:pt x="8226088" y="169846"/>
                    </a:cubicBezTo>
                    <a:lnTo>
                      <a:pt x="8226088" y="1953235"/>
                    </a:lnTo>
                    <a:cubicBezTo>
                      <a:pt x="8226088" y="2047039"/>
                      <a:pt x="8150045" y="2123082"/>
                      <a:pt x="8056242" y="2123082"/>
                    </a:cubicBezTo>
                    <a:lnTo>
                      <a:pt x="0" y="2123082"/>
                    </a:lnTo>
                    <a:close/>
                  </a:path>
                </a:pathLst>
              </a:custGeom>
              <a:solidFill>
                <a:srgbClr val="00B3E3"/>
              </a:solidFill>
            </p:spPr>
          </p:sp>
          <p:sp>
            <p:nvSpPr>
              <p:cNvPr id="52" name="Freeform 52"/>
              <p:cNvSpPr/>
              <p:nvPr/>
            </p:nvSpPr>
            <p:spPr>
              <a:xfrm>
                <a:off x="0" y="4762590"/>
                <a:ext cx="8770993" cy="2123082"/>
              </a:xfrm>
              <a:custGeom>
                <a:avLst/>
                <a:gdLst/>
                <a:ahLst/>
                <a:cxnLst/>
                <a:rect l="l" t="t" r="r" b="b"/>
                <a:pathLst>
                  <a:path w="8770993" h="2123082">
                    <a:moveTo>
                      <a:pt x="0" y="0"/>
                    </a:moveTo>
                    <a:lnTo>
                      <a:pt x="8601146" y="0"/>
                    </a:lnTo>
                    <a:cubicBezTo>
                      <a:pt x="8646192" y="0"/>
                      <a:pt x="8689393" y="17894"/>
                      <a:pt x="8721245" y="49746"/>
                    </a:cubicBezTo>
                    <a:cubicBezTo>
                      <a:pt x="8753098" y="81598"/>
                      <a:pt x="8770993" y="124800"/>
                      <a:pt x="8770993" y="169846"/>
                    </a:cubicBezTo>
                    <a:lnTo>
                      <a:pt x="8770993" y="1953235"/>
                    </a:lnTo>
                    <a:cubicBezTo>
                      <a:pt x="8770993" y="1998281"/>
                      <a:pt x="8753098" y="2041482"/>
                      <a:pt x="8721245" y="2073335"/>
                    </a:cubicBezTo>
                    <a:cubicBezTo>
                      <a:pt x="8689393" y="2105187"/>
                      <a:pt x="8646192" y="2123081"/>
                      <a:pt x="8601146" y="2123081"/>
                    </a:cubicBezTo>
                    <a:lnTo>
                      <a:pt x="0" y="2123081"/>
                    </a:lnTo>
                    <a:close/>
                  </a:path>
                </a:pathLst>
              </a:custGeom>
              <a:solidFill>
                <a:srgbClr val="00B3E3"/>
              </a:solidFill>
            </p:spPr>
          </p:sp>
          <p:sp>
            <p:nvSpPr>
              <p:cNvPr id="53" name="Freeform 53"/>
              <p:cNvSpPr/>
              <p:nvPr/>
            </p:nvSpPr>
            <p:spPr>
              <a:xfrm>
                <a:off x="0" y="0"/>
                <a:ext cx="646949" cy="2123082"/>
              </a:xfrm>
              <a:custGeom>
                <a:avLst/>
                <a:gdLst/>
                <a:ahLst/>
                <a:cxnLst/>
                <a:rect l="l" t="t" r="r" b="b"/>
                <a:pathLst>
                  <a:path w="646949" h="2123082">
                    <a:moveTo>
                      <a:pt x="0" y="0"/>
                    </a:moveTo>
                    <a:lnTo>
                      <a:pt x="646949" y="0"/>
                    </a:lnTo>
                    <a:lnTo>
                      <a:pt x="646949" y="2123082"/>
                    </a:lnTo>
                    <a:lnTo>
                      <a:pt x="0" y="2123082"/>
                    </a:lnTo>
                    <a:close/>
                  </a:path>
                </a:pathLst>
              </a:custGeom>
              <a:solidFill>
                <a:srgbClr val="00508F"/>
              </a:solidFill>
            </p:spPr>
          </p:sp>
          <p:sp>
            <p:nvSpPr>
              <p:cNvPr id="54" name="Freeform 54"/>
              <p:cNvSpPr/>
              <p:nvPr/>
            </p:nvSpPr>
            <p:spPr>
              <a:xfrm>
                <a:off x="0" y="2381295"/>
                <a:ext cx="258798" cy="2123082"/>
              </a:xfrm>
              <a:custGeom>
                <a:avLst/>
                <a:gdLst/>
                <a:ahLst/>
                <a:cxnLst/>
                <a:rect l="l" t="t" r="r" b="b"/>
                <a:pathLst>
                  <a:path w="258798" h="2123082">
                    <a:moveTo>
                      <a:pt x="0" y="0"/>
                    </a:moveTo>
                    <a:lnTo>
                      <a:pt x="258798" y="0"/>
                    </a:lnTo>
                    <a:lnTo>
                      <a:pt x="258798" y="2123082"/>
                    </a:lnTo>
                    <a:lnTo>
                      <a:pt x="0" y="2123082"/>
                    </a:lnTo>
                    <a:close/>
                  </a:path>
                </a:pathLst>
              </a:custGeom>
              <a:solidFill>
                <a:srgbClr val="00508F"/>
              </a:solidFill>
            </p:spPr>
          </p:sp>
          <p:sp>
            <p:nvSpPr>
              <p:cNvPr id="55" name="Freeform 55"/>
              <p:cNvSpPr/>
              <p:nvPr/>
            </p:nvSpPr>
            <p:spPr>
              <a:xfrm>
                <a:off x="0" y="4762590"/>
                <a:ext cx="1303172" cy="2123082"/>
              </a:xfrm>
              <a:custGeom>
                <a:avLst/>
                <a:gdLst/>
                <a:ahLst/>
                <a:cxnLst/>
                <a:rect l="l" t="t" r="r" b="b"/>
                <a:pathLst>
                  <a:path w="1303172" h="2123082">
                    <a:moveTo>
                      <a:pt x="0" y="0"/>
                    </a:moveTo>
                    <a:lnTo>
                      <a:pt x="1303172" y="0"/>
                    </a:lnTo>
                    <a:lnTo>
                      <a:pt x="1303172" y="2123081"/>
                    </a:lnTo>
                    <a:lnTo>
                      <a:pt x="0" y="2123081"/>
                    </a:lnTo>
                    <a:close/>
                  </a:path>
                </a:pathLst>
              </a:custGeom>
              <a:solidFill>
                <a:srgbClr val="00508F"/>
              </a:solidFill>
            </p:spPr>
          </p:sp>
        </p:grpSp>
      </p:grpSp>
      <p:sp>
        <p:nvSpPr>
          <p:cNvPr id="56" name="TextBox 56"/>
          <p:cNvSpPr txBox="1"/>
          <p:nvPr/>
        </p:nvSpPr>
        <p:spPr>
          <a:xfrm>
            <a:off x="1097280" y="6402070"/>
            <a:ext cx="3931920" cy="273685"/>
          </a:xfrm>
          <a:prstGeom prst="rect">
            <a:avLst/>
          </a:prstGeom>
        </p:spPr>
        <p:txBody>
          <a:bodyPr lIns="0" tIns="0" rIns="0" bIns="0" rtlCol="0" anchor="t">
            <a:spAutoFit/>
          </a:bodyPr>
          <a:lstStyle/>
          <a:p>
            <a:pPr algn="l">
              <a:lnSpc>
                <a:spcPts val="1439"/>
              </a:lnSpc>
            </a:pPr>
            <a:r>
              <a:rPr lang="en-US" sz="1200" spc="-32">
                <a:solidFill>
                  <a:srgbClr val="565A5C"/>
                </a:solidFill>
                <a:latin typeface="Montserrat"/>
              </a:rPr>
              <a:t>// Registers of Scotland</a:t>
            </a:r>
          </a:p>
        </p:txBody>
      </p:sp>
      <p:sp>
        <p:nvSpPr>
          <p:cNvPr id="57" name="TextBox 57"/>
          <p:cNvSpPr txBox="1"/>
          <p:nvPr/>
        </p:nvSpPr>
        <p:spPr>
          <a:xfrm>
            <a:off x="822960" y="6402070"/>
            <a:ext cx="223520" cy="273685"/>
          </a:xfrm>
          <a:prstGeom prst="rect">
            <a:avLst/>
          </a:prstGeom>
        </p:spPr>
        <p:txBody>
          <a:bodyPr lIns="0" tIns="0" rIns="0" bIns="0" rtlCol="0" anchor="t">
            <a:spAutoFit/>
          </a:bodyPr>
          <a:lstStyle/>
          <a:p>
            <a:pPr algn="r">
              <a:lnSpc>
                <a:spcPts val="1439"/>
              </a:lnSpc>
            </a:pPr>
            <a:r>
              <a:rPr lang="en-US" sz="1200" spc="17">
                <a:solidFill>
                  <a:srgbClr val="565A5C"/>
                </a:solidFill>
                <a:latin typeface="Montserrat Bold"/>
              </a:rPr>
              <a:t>3</a:t>
            </a:r>
          </a:p>
        </p:txBody>
      </p:sp>
      <p:sp>
        <p:nvSpPr>
          <p:cNvPr id="58" name="TextBox 58"/>
          <p:cNvSpPr txBox="1"/>
          <p:nvPr/>
        </p:nvSpPr>
        <p:spPr>
          <a:xfrm>
            <a:off x="192405" y="182245"/>
            <a:ext cx="9856470" cy="615553"/>
          </a:xfrm>
          <a:prstGeom prst="rect">
            <a:avLst/>
          </a:prstGeom>
        </p:spPr>
        <p:txBody>
          <a:bodyPr lIns="0" tIns="0" rIns="0" bIns="0" rtlCol="0" anchor="t">
            <a:spAutoFit/>
          </a:bodyPr>
          <a:lstStyle/>
          <a:p>
            <a:pPr algn="l">
              <a:lnSpc>
                <a:spcPts val="4800"/>
              </a:lnSpc>
            </a:pPr>
            <a:r>
              <a:rPr lang="en-US" sz="4000" spc="-90" dirty="0">
                <a:solidFill>
                  <a:srgbClr val="00B3E3"/>
                </a:solidFill>
                <a:latin typeface="Arial" panose="020B0604020202020204" pitchFamily="34" charset="0"/>
                <a:cs typeface="Arial" panose="020B0604020202020204" pitchFamily="34" charset="0"/>
              </a:rPr>
              <a:t>Sifting Highlights </a:t>
            </a:r>
          </a:p>
        </p:txBody>
      </p:sp>
      <p:sp>
        <p:nvSpPr>
          <p:cNvPr id="59" name="TextBox 59"/>
          <p:cNvSpPr txBox="1"/>
          <p:nvPr/>
        </p:nvSpPr>
        <p:spPr>
          <a:xfrm>
            <a:off x="822960" y="6153150"/>
            <a:ext cx="1964180"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Ros 2021 AO Campaign </a:t>
            </a:r>
          </a:p>
        </p:txBody>
      </p:sp>
      <p:sp>
        <p:nvSpPr>
          <p:cNvPr id="60" name="TextBox 60"/>
          <p:cNvSpPr txBox="1"/>
          <p:nvPr/>
        </p:nvSpPr>
        <p:spPr>
          <a:xfrm>
            <a:off x="4860648" y="6203951"/>
            <a:ext cx="1964180"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Ros 2019 AO Campaign </a:t>
            </a:r>
          </a:p>
        </p:txBody>
      </p:sp>
      <p:sp>
        <p:nvSpPr>
          <p:cNvPr id="61" name="TextBox 61"/>
          <p:cNvSpPr txBox="1"/>
          <p:nvPr/>
        </p:nvSpPr>
        <p:spPr>
          <a:xfrm>
            <a:off x="8478505" y="6203951"/>
            <a:ext cx="2405214" cy="201787"/>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Jan 2021-Jan 2022 Campaigns </a:t>
            </a:r>
          </a:p>
        </p:txBody>
      </p:sp>
      <p:sp>
        <p:nvSpPr>
          <p:cNvPr id="62" name="TextBox 62"/>
          <p:cNvSpPr txBox="1"/>
          <p:nvPr/>
        </p:nvSpPr>
        <p:spPr>
          <a:xfrm>
            <a:off x="1750215" y="2470342"/>
            <a:ext cx="1964180"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Ros 2021 AO Campaign </a:t>
            </a:r>
          </a:p>
        </p:txBody>
      </p:sp>
      <p:grpSp>
        <p:nvGrpSpPr>
          <p:cNvPr id="63" name="Group 63"/>
          <p:cNvGrpSpPr/>
          <p:nvPr/>
        </p:nvGrpSpPr>
        <p:grpSpPr>
          <a:xfrm>
            <a:off x="4644086" y="5224642"/>
            <a:ext cx="2749026" cy="467670"/>
            <a:chOff x="0" y="0"/>
            <a:chExt cx="3665368" cy="623561"/>
          </a:xfrm>
        </p:grpSpPr>
        <p:grpSp>
          <p:nvGrpSpPr>
            <p:cNvPr id="64" name="Group 64"/>
            <p:cNvGrpSpPr>
              <a:grpSpLocks noChangeAspect="1"/>
            </p:cNvGrpSpPr>
            <p:nvPr/>
          </p:nvGrpSpPr>
          <p:grpSpPr>
            <a:xfrm>
              <a:off x="0" y="0"/>
              <a:ext cx="3665368" cy="623561"/>
              <a:chOff x="0" y="0"/>
              <a:chExt cx="13271500" cy="2257778"/>
            </a:xfrm>
          </p:grpSpPr>
          <p:sp>
            <p:nvSpPr>
              <p:cNvPr id="65" name="Freeform 65"/>
              <p:cNvSpPr/>
              <p:nvPr/>
            </p:nvSpPr>
            <p:spPr>
              <a:xfrm>
                <a:off x="16351" y="0"/>
                <a:ext cx="5237728" cy="2257821"/>
              </a:xfrm>
              <a:custGeom>
                <a:avLst/>
                <a:gdLst/>
                <a:ahLst/>
                <a:cxnLst/>
                <a:rect l="l" t="t" r="r" b="b"/>
                <a:pathLst>
                  <a:path w="5237728"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path>
                </a:pathLst>
              </a:custGeom>
              <a:solidFill>
                <a:srgbClr val="00B3E3"/>
              </a:solidFill>
            </p:spPr>
          </p:sp>
          <p:sp>
            <p:nvSpPr>
              <p:cNvPr id="66" name="Freeform 66"/>
              <p:cNvSpPr/>
              <p:nvPr/>
            </p:nvSpPr>
            <p:spPr>
              <a:xfrm>
                <a:off x="5350351" y="0"/>
                <a:ext cx="7904727" cy="2257821"/>
              </a:xfrm>
              <a:custGeom>
                <a:avLst/>
                <a:gdLst/>
                <a:ahLst/>
                <a:cxnLst/>
                <a:rect l="l" t="t" r="r" b="b"/>
                <a:pathLst>
                  <a:path w="7904727"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4" y="1325598"/>
                    </a:lnTo>
                    <a:cubicBezTo>
                      <a:pt x="209748" y="1377518"/>
                      <a:pt x="158672" y="1411161"/>
                      <a:pt x="102182" y="1411111"/>
                    </a:cubicBezTo>
                    <a:lnTo>
                      <a:pt x="37130" y="1411111"/>
                    </a:lnTo>
                    <a:cubicBezTo>
                      <a:pt x="25265" y="1411122"/>
                      <a:pt x="14191" y="1405168"/>
                      <a:pt x="7655" y="1395265"/>
                    </a:cubicBezTo>
                    <a:cubicBezTo>
                      <a:pt x="1120" y="1385363"/>
                      <a:pt x="0" y="1372839"/>
                      <a:pt x="4674" y="1361934"/>
                    </a:cubicBezTo>
                    <a:lnTo>
                      <a:pt x="195316" y="917222"/>
                    </a:lnTo>
                    <a:lnTo>
                      <a:pt x="265448" y="741821"/>
                    </a:lnTo>
                    <a:cubicBezTo>
                      <a:pt x="308318" y="634683"/>
                      <a:pt x="412095" y="564437"/>
                      <a:pt x="527491" y="564444"/>
                    </a:cubicBezTo>
                    <a:lnTo>
                      <a:pt x="709807" y="564444"/>
                    </a:lnTo>
                    <a:cubicBezTo>
                      <a:pt x="825203"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299" y="2257786"/>
                      <a:pt x="751423"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66433" y="969998"/>
                    </a:moveTo>
                    <a:cubicBezTo>
                      <a:pt x="3067632" y="961884"/>
                      <a:pt x="3056203" y="958709"/>
                      <a:pt x="3053028"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5"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299" y="2257786"/>
                      <a:pt x="3418422"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399933" y="969998"/>
                    </a:moveTo>
                    <a:cubicBezTo>
                      <a:pt x="4401132" y="961884"/>
                      <a:pt x="4389703" y="958709"/>
                      <a:pt x="4386528"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5"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799" y="2257786"/>
                      <a:pt x="4751922"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33433" y="969998"/>
                    </a:moveTo>
                    <a:cubicBezTo>
                      <a:pt x="5734632" y="961884"/>
                      <a:pt x="5723203" y="958709"/>
                      <a:pt x="5720028"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5"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299" y="2257786"/>
                      <a:pt x="6085422"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66933" y="969998"/>
                    </a:moveTo>
                    <a:cubicBezTo>
                      <a:pt x="7068132" y="961884"/>
                      <a:pt x="7056703" y="958709"/>
                      <a:pt x="7053528" y="966258"/>
                    </a:cubicBez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3" y="917222"/>
                    </a:lnTo>
                    <a:lnTo>
                      <a:pt x="7900053" y="1361934"/>
                    </a:lnTo>
                    <a:cubicBezTo>
                      <a:pt x="7904727" y="1372839"/>
                      <a:pt x="7903607" y="1385363"/>
                      <a:pt x="7897073" y="1395265"/>
                    </a:cubicBezTo>
                    <a:cubicBezTo>
                      <a:pt x="7890537" y="1405168"/>
                      <a:pt x="7879462" y="1411122"/>
                      <a:pt x="7867597" y="1411111"/>
                    </a:cubicBezTo>
                    <a:lnTo>
                      <a:pt x="7802545" y="1411111"/>
                    </a:lnTo>
                    <a:cubicBezTo>
                      <a:pt x="7746107" y="1411105"/>
                      <a:pt x="7695101" y="1377471"/>
                      <a:pt x="7672863" y="1325598"/>
                    </a:cubicBezTo>
                    <a:lnTo>
                      <a:pt x="7518841" y="966258"/>
                    </a:lnTo>
                    <a:cubicBezTo>
                      <a:pt x="7515595" y="958709"/>
                      <a:pt x="7504236" y="961884"/>
                      <a:pt x="7505365" y="969998"/>
                    </a:cubicBezTo>
                    <a:lnTo>
                      <a:pt x="7568371" y="1411111"/>
                    </a:lnTo>
                    <a:lnTo>
                      <a:pt x="7635752" y="2219607"/>
                    </a:lnTo>
                    <a:cubicBezTo>
                      <a:pt x="7636560" y="2229429"/>
                      <a:pt x="7633222" y="2239141"/>
                      <a:pt x="7626548" y="2246392"/>
                    </a:cubicBezTo>
                    <a:cubicBezTo>
                      <a:pt x="7619874" y="2253643"/>
                      <a:pt x="7610470" y="2257771"/>
                      <a:pt x="7600615" y="2257778"/>
                    </a:cubicBezTo>
                    <a:lnTo>
                      <a:pt x="7546781" y="2257778"/>
                    </a:lnTo>
                    <a:cubicBezTo>
                      <a:pt x="7477799" y="2257786"/>
                      <a:pt x="7418922" y="2207921"/>
                      <a:pt x="7407575" y="2139879"/>
                    </a:cubicBezTo>
                    <a:lnTo>
                      <a:pt x="7293204" y="1452880"/>
                    </a:lnTo>
                    <a:cubicBezTo>
                      <a:pt x="7291864" y="1444978"/>
                      <a:pt x="7280575" y="1444978"/>
                      <a:pt x="7279235" y="1452880"/>
                    </a:cubicBezTo>
                    <a:lnTo>
                      <a:pt x="7164794" y="2139879"/>
                    </a:lnTo>
                    <a:cubicBezTo>
                      <a:pt x="7153442" y="2207948"/>
                      <a:pt x="7094525" y="2257821"/>
                      <a:pt x="7025517" y="2257778"/>
                    </a:cubicBezTo>
                    <a:lnTo>
                      <a:pt x="6971683" y="2257778"/>
                    </a:lnTo>
                    <a:cubicBezTo>
                      <a:pt x="6961828" y="2257771"/>
                      <a:pt x="6952424" y="2253643"/>
                      <a:pt x="6945750" y="2246392"/>
                    </a:cubicBezTo>
                    <a:cubicBezTo>
                      <a:pt x="6939076" y="2239141"/>
                      <a:pt x="6935738" y="2229429"/>
                      <a:pt x="6936546" y="2219607"/>
                    </a:cubicBezTo>
                    <a:lnTo>
                      <a:pt x="7003927" y="1411111"/>
                    </a:lnTo>
                    <a:lnTo>
                      <a:pt x="7066933" y="969998"/>
                    </a:lnTo>
                  </a:path>
                </a:pathLst>
              </a:custGeom>
              <a:solidFill>
                <a:srgbClr val="494F56"/>
              </a:solidFill>
            </p:spPr>
          </p:sp>
        </p:grpSp>
      </p:grpSp>
      <p:grpSp>
        <p:nvGrpSpPr>
          <p:cNvPr id="67" name="Group 67"/>
          <p:cNvGrpSpPr/>
          <p:nvPr/>
        </p:nvGrpSpPr>
        <p:grpSpPr>
          <a:xfrm>
            <a:off x="4644086" y="5711418"/>
            <a:ext cx="2708536" cy="460782"/>
            <a:chOff x="0" y="0"/>
            <a:chExt cx="3611381" cy="614376"/>
          </a:xfrm>
        </p:grpSpPr>
        <p:grpSp>
          <p:nvGrpSpPr>
            <p:cNvPr id="68" name="Group 68"/>
            <p:cNvGrpSpPr>
              <a:grpSpLocks noChangeAspect="1"/>
            </p:cNvGrpSpPr>
            <p:nvPr/>
          </p:nvGrpSpPr>
          <p:grpSpPr>
            <a:xfrm>
              <a:off x="0" y="0"/>
              <a:ext cx="3611381" cy="614376"/>
              <a:chOff x="0" y="0"/>
              <a:chExt cx="13271500" cy="2257778"/>
            </a:xfrm>
          </p:grpSpPr>
          <p:sp>
            <p:nvSpPr>
              <p:cNvPr id="69" name="Freeform 69"/>
              <p:cNvSpPr/>
              <p:nvPr/>
            </p:nvSpPr>
            <p:spPr>
              <a:xfrm>
                <a:off x="16351" y="0"/>
                <a:ext cx="6571228" cy="2257796"/>
              </a:xfrm>
              <a:custGeom>
                <a:avLst/>
                <a:gdLst/>
                <a:ahLst/>
                <a:cxnLst/>
                <a:rect l="l" t="t" r="r" b="b"/>
                <a:pathLst>
                  <a:path w="6571228"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7"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19"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40982" y="917222"/>
                    </a:move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9" y="1622778"/>
                    </a:cubicBezTo>
                    <a:lnTo>
                      <a:pt x="6230708" y="1622778"/>
                    </a:lnTo>
                    <a:lnTo>
                      <a:pt x="6184424" y="2225181"/>
                    </a:lnTo>
                    <a:cubicBezTo>
                      <a:pt x="6183021" y="2243583"/>
                      <a:pt x="6167672" y="2257794"/>
                      <a:pt x="6149217" y="2257778"/>
                    </a:cubicBezTo>
                    <a:lnTo>
                      <a:pt x="6141315" y="2257778"/>
                    </a:lnTo>
                    <a:cubicBezTo>
                      <a:pt x="6065482" y="2257796"/>
                      <a:pt x="6003194"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10" y="1608554"/>
                    </a:cubicBezTo>
                    <a:cubicBezTo>
                      <a:pt x="5541750" y="1599601"/>
                      <a:pt x="5539720" y="1588025"/>
                      <a:pt x="5542933" y="1577340"/>
                    </a:cubicBezTo>
                    <a:lnTo>
                      <a:pt x="5740982" y="917222"/>
                    </a:lnTo>
                  </a:path>
                </a:pathLst>
              </a:custGeom>
              <a:solidFill>
                <a:srgbClr val="00508F"/>
              </a:solidFill>
            </p:spPr>
          </p:sp>
          <p:sp>
            <p:nvSpPr>
              <p:cNvPr id="70" name="Freeform 70"/>
              <p:cNvSpPr/>
              <p:nvPr/>
            </p:nvSpPr>
            <p:spPr>
              <a:xfrm>
                <a:off x="6683851" y="0"/>
                <a:ext cx="6571227" cy="2257796"/>
              </a:xfrm>
              <a:custGeom>
                <a:avLst/>
                <a:gdLst/>
                <a:ahLst/>
                <a:cxnLst/>
                <a:rect l="l" t="t" r="r" b="b"/>
                <a:pathLst>
                  <a:path w="6571227" h="2257796">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406982" y="917222"/>
                    </a:move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9" y="1622778"/>
                    </a:lnTo>
                    <a:lnTo>
                      <a:pt x="850424" y="2225181"/>
                    </a:lnTo>
                    <a:cubicBezTo>
                      <a:pt x="849022" y="2243583"/>
                      <a:pt x="833672" y="2257794"/>
                      <a:pt x="815217" y="2257778"/>
                    </a:cubicBezTo>
                    <a:lnTo>
                      <a:pt x="807314" y="2257778"/>
                    </a:lnTo>
                    <a:cubicBezTo>
                      <a:pt x="731482" y="2257796"/>
                      <a:pt x="669193"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09" y="1608554"/>
                    </a:cubicBezTo>
                    <a:cubicBezTo>
                      <a:pt x="207750" y="1599601"/>
                      <a:pt x="205719" y="1588025"/>
                      <a:pt x="208933" y="1577340"/>
                    </a:cubicBezTo>
                    <a:lnTo>
                      <a:pt x="406982" y="917222"/>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40482" y="917222"/>
                    </a:move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6" y="1622782"/>
                      <a:pt x="2327998" y="1622778"/>
                    </a:cubicBezTo>
                    <a:lnTo>
                      <a:pt x="2230209" y="1622778"/>
                    </a:lnTo>
                    <a:lnTo>
                      <a:pt x="2183924" y="2225181"/>
                    </a:lnTo>
                    <a:cubicBezTo>
                      <a:pt x="2182522" y="2243583"/>
                      <a:pt x="2167172" y="2257794"/>
                      <a:pt x="2148717" y="2257778"/>
                    </a:cubicBezTo>
                    <a:lnTo>
                      <a:pt x="2140814" y="2257778"/>
                    </a:lnTo>
                    <a:cubicBezTo>
                      <a:pt x="2064982" y="2257796"/>
                      <a:pt x="2002693"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09" y="1608554"/>
                    </a:cubicBezTo>
                    <a:cubicBezTo>
                      <a:pt x="1541250" y="1599601"/>
                      <a:pt x="1539219" y="1588025"/>
                      <a:pt x="1542433" y="1577340"/>
                    </a:cubicBezTo>
                    <a:lnTo>
                      <a:pt x="1740482" y="917222"/>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73982" y="917222"/>
                    </a:move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8" y="1622778"/>
                    </a:cubicBezTo>
                    <a:lnTo>
                      <a:pt x="3563709" y="1622778"/>
                    </a:lnTo>
                    <a:lnTo>
                      <a:pt x="3517424" y="2225181"/>
                    </a:lnTo>
                    <a:cubicBezTo>
                      <a:pt x="3516022" y="2243583"/>
                      <a:pt x="3500672" y="2257794"/>
                      <a:pt x="3482217" y="2257778"/>
                    </a:cubicBezTo>
                    <a:lnTo>
                      <a:pt x="3474314" y="2257778"/>
                    </a:lnTo>
                    <a:cubicBezTo>
                      <a:pt x="3398482" y="2257796"/>
                      <a:pt x="3336193"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09" y="1608554"/>
                    </a:cubicBezTo>
                    <a:cubicBezTo>
                      <a:pt x="2874750" y="1599601"/>
                      <a:pt x="2872719" y="1588025"/>
                      <a:pt x="2875933" y="1577340"/>
                    </a:cubicBezTo>
                    <a:lnTo>
                      <a:pt x="3073982" y="917222"/>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407482" y="917222"/>
                    </a:move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8" y="1622778"/>
                    </a:cubicBezTo>
                    <a:lnTo>
                      <a:pt x="4897209" y="1622778"/>
                    </a:lnTo>
                    <a:lnTo>
                      <a:pt x="4850924" y="2225181"/>
                    </a:lnTo>
                    <a:cubicBezTo>
                      <a:pt x="4849522" y="2243583"/>
                      <a:pt x="4834172" y="2257794"/>
                      <a:pt x="4815717" y="2257778"/>
                    </a:cubicBezTo>
                    <a:lnTo>
                      <a:pt x="4807814" y="2257778"/>
                    </a:lnTo>
                    <a:cubicBezTo>
                      <a:pt x="4731982" y="2257796"/>
                      <a:pt x="4669693"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09" y="1608554"/>
                    </a:cubicBezTo>
                    <a:cubicBezTo>
                      <a:pt x="4208250" y="1599601"/>
                      <a:pt x="4206219" y="1588025"/>
                      <a:pt x="4209433" y="1577340"/>
                    </a:cubicBezTo>
                    <a:lnTo>
                      <a:pt x="4407482" y="917222"/>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40982" y="917222"/>
                    </a:move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3" y="917222"/>
                    </a:lnTo>
                    <a:lnTo>
                      <a:pt x="6566553" y="1361934"/>
                    </a:lnTo>
                    <a:cubicBezTo>
                      <a:pt x="6571227" y="1372839"/>
                      <a:pt x="6570107" y="1385363"/>
                      <a:pt x="6563573" y="1395265"/>
                    </a:cubicBezTo>
                    <a:cubicBezTo>
                      <a:pt x="6557037" y="1405168"/>
                      <a:pt x="6545962" y="1411122"/>
                      <a:pt x="6534097" y="1411111"/>
                    </a:cubicBezTo>
                    <a:lnTo>
                      <a:pt x="6469045" y="1411111"/>
                    </a:lnTo>
                    <a:cubicBezTo>
                      <a:pt x="6412607" y="1411105"/>
                      <a:pt x="6361601" y="1377471"/>
                      <a:pt x="6339363" y="1325598"/>
                    </a:cubicBezTo>
                    <a:lnTo>
                      <a:pt x="6164316" y="917222"/>
                    </a:lnTo>
                    <a:lnTo>
                      <a:pt x="6362295" y="1577340"/>
                    </a:lnTo>
                    <a:cubicBezTo>
                      <a:pt x="6365508" y="1588025"/>
                      <a:pt x="6363477" y="1599601"/>
                      <a:pt x="6356818" y="1608554"/>
                    </a:cubicBezTo>
                    <a:cubicBezTo>
                      <a:pt x="6350158" y="1617507"/>
                      <a:pt x="6339656" y="1622782"/>
                      <a:pt x="6328499" y="1622778"/>
                    </a:cubicBezTo>
                    <a:lnTo>
                      <a:pt x="6230709" y="1622778"/>
                    </a:lnTo>
                    <a:lnTo>
                      <a:pt x="6184424" y="2225181"/>
                    </a:lnTo>
                    <a:cubicBezTo>
                      <a:pt x="6183022" y="2243583"/>
                      <a:pt x="6167672" y="2257794"/>
                      <a:pt x="6149217" y="2257778"/>
                    </a:cubicBezTo>
                    <a:lnTo>
                      <a:pt x="6141314" y="2257778"/>
                    </a:lnTo>
                    <a:cubicBezTo>
                      <a:pt x="6065482" y="2257796"/>
                      <a:pt x="6003193"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09" y="1608554"/>
                    </a:cubicBezTo>
                    <a:cubicBezTo>
                      <a:pt x="5541750" y="1599601"/>
                      <a:pt x="5539719" y="1588025"/>
                      <a:pt x="5542933" y="1577340"/>
                    </a:cubicBezTo>
                    <a:lnTo>
                      <a:pt x="5740982" y="917222"/>
                    </a:lnTo>
                  </a:path>
                </a:pathLst>
              </a:custGeom>
              <a:solidFill>
                <a:srgbClr val="494F56"/>
              </a:solidFill>
            </p:spPr>
          </p:sp>
        </p:grpSp>
      </p:grpSp>
      <p:sp>
        <p:nvSpPr>
          <p:cNvPr id="71" name="TextBox 71"/>
          <p:cNvSpPr txBox="1"/>
          <p:nvPr/>
        </p:nvSpPr>
        <p:spPr>
          <a:xfrm>
            <a:off x="-743033" y="5330482"/>
            <a:ext cx="2181041" cy="223329"/>
          </a:xfrm>
          <a:prstGeom prst="rect">
            <a:avLst/>
          </a:prstGeom>
        </p:spPr>
        <p:txBody>
          <a:bodyPr lIns="0" tIns="0" rIns="0" bIns="0" rtlCol="0" anchor="t">
            <a:spAutoFit/>
          </a:bodyPr>
          <a:lstStyle/>
          <a:p>
            <a:pPr algn="ctr">
              <a:lnSpc>
                <a:spcPts val="1865"/>
              </a:lnSpc>
            </a:pPr>
            <a:r>
              <a:rPr lang="en-US" sz="1332">
                <a:solidFill>
                  <a:srgbClr val="00B3E3"/>
                </a:solidFill>
                <a:latin typeface="Open Sans Light Bold"/>
              </a:rPr>
              <a:t>38.4% </a:t>
            </a:r>
          </a:p>
        </p:txBody>
      </p:sp>
      <p:sp>
        <p:nvSpPr>
          <p:cNvPr id="72" name="TextBox 72"/>
          <p:cNvSpPr txBox="1"/>
          <p:nvPr/>
        </p:nvSpPr>
        <p:spPr>
          <a:xfrm>
            <a:off x="-743033" y="5758696"/>
            <a:ext cx="2181041" cy="223329"/>
          </a:xfrm>
          <a:prstGeom prst="rect">
            <a:avLst/>
          </a:prstGeom>
        </p:spPr>
        <p:txBody>
          <a:bodyPr lIns="0" tIns="0" rIns="0" bIns="0" rtlCol="0" anchor="t">
            <a:spAutoFit/>
          </a:bodyPr>
          <a:lstStyle/>
          <a:p>
            <a:pPr algn="ctr">
              <a:lnSpc>
                <a:spcPts val="1865"/>
              </a:lnSpc>
            </a:pPr>
            <a:r>
              <a:rPr lang="en-US" sz="1332">
                <a:solidFill>
                  <a:srgbClr val="00B3E3"/>
                </a:solidFill>
                <a:latin typeface="Open Sans Light Bold"/>
              </a:rPr>
              <a:t>59.5% </a:t>
            </a:r>
          </a:p>
        </p:txBody>
      </p:sp>
      <p:sp>
        <p:nvSpPr>
          <p:cNvPr id="73" name="TextBox 73"/>
          <p:cNvSpPr txBox="1"/>
          <p:nvPr/>
        </p:nvSpPr>
        <p:spPr>
          <a:xfrm>
            <a:off x="4121849" y="5849678"/>
            <a:ext cx="522237" cy="223329"/>
          </a:xfrm>
          <a:prstGeom prst="rect">
            <a:avLst/>
          </a:prstGeom>
        </p:spPr>
        <p:txBody>
          <a:bodyPr lIns="0" tIns="0" rIns="0" bIns="0" rtlCol="0" anchor="t">
            <a:spAutoFit/>
          </a:bodyPr>
          <a:lstStyle/>
          <a:p>
            <a:pPr algn="ctr">
              <a:lnSpc>
                <a:spcPts val="1865"/>
              </a:lnSpc>
            </a:pPr>
            <a:r>
              <a:rPr lang="en-US" sz="1332">
                <a:solidFill>
                  <a:srgbClr val="00B3E3"/>
                </a:solidFill>
                <a:latin typeface="Open Sans Light Bold"/>
              </a:rPr>
              <a:t>54.5% </a:t>
            </a:r>
          </a:p>
        </p:txBody>
      </p:sp>
      <p:sp>
        <p:nvSpPr>
          <p:cNvPr id="74" name="TextBox 74"/>
          <p:cNvSpPr txBox="1"/>
          <p:nvPr/>
        </p:nvSpPr>
        <p:spPr>
          <a:xfrm>
            <a:off x="4121849" y="5330482"/>
            <a:ext cx="522237" cy="223329"/>
          </a:xfrm>
          <a:prstGeom prst="rect">
            <a:avLst/>
          </a:prstGeom>
        </p:spPr>
        <p:txBody>
          <a:bodyPr lIns="0" tIns="0" rIns="0" bIns="0" rtlCol="0" anchor="t">
            <a:spAutoFit/>
          </a:bodyPr>
          <a:lstStyle/>
          <a:p>
            <a:pPr algn="ctr">
              <a:lnSpc>
                <a:spcPts val="1865"/>
              </a:lnSpc>
            </a:pPr>
            <a:r>
              <a:rPr lang="en-US" sz="1332">
                <a:solidFill>
                  <a:srgbClr val="00B3E3"/>
                </a:solidFill>
                <a:latin typeface="Open Sans Light Bold"/>
              </a:rPr>
              <a:t>35.2% </a:t>
            </a:r>
          </a:p>
        </p:txBody>
      </p:sp>
      <p:sp>
        <p:nvSpPr>
          <p:cNvPr id="75" name="TextBox 75"/>
          <p:cNvSpPr txBox="1"/>
          <p:nvPr/>
        </p:nvSpPr>
        <p:spPr>
          <a:xfrm>
            <a:off x="7766409" y="5385452"/>
            <a:ext cx="522237" cy="223329"/>
          </a:xfrm>
          <a:prstGeom prst="rect">
            <a:avLst/>
          </a:prstGeom>
        </p:spPr>
        <p:txBody>
          <a:bodyPr lIns="0" tIns="0" rIns="0" bIns="0" rtlCol="0" anchor="t">
            <a:spAutoFit/>
          </a:bodyPr>
          <a:lstStyle/>
          <a:p>
            <a:pPr algn="ctr">
              <a:lnSpc>
                <a:spcPts val="1865"/>
              </a:lnSpc>
            </a:pPr>
            <a:r>
              <a:rPr lang="en-US" sz="1332">
                <a:solidFill>
                  <a:srgbClr val="00B3E3"/>
                </a:solidFill>
                <a:latin typeface="Open Sans Light Bold"/>
              </a:rPr>
              <a:t>51.5% </a:t>
            </a:r>
          </a:p>
        </p:txBody>
      </p:sp>
      <p:sp>
        <p:nvSpPr>
          <p:cNvPr id="76" name="TextBox 76"/>
          <p:cNvSpPr txBox="1"/>
          <p:nvPr/>
        </p:nvSpPr>
        <p:spPr>
          <a:xfrm>
            <a:off x="7766409" y="5849678"/>
            <a:ext cx="522237" cy="223329"/>
          </a:xfrm>
          <a:prstGeom prst="rect">
            <a:avLst/>
          </a:prstGeom>
        </p:spPr>
        <p:txBody>
          <a:bodyPr lIns="0" tIns="0" rIns="0" bIns="0" rtlCol="0" anchor="t">
            <a:spAutoFit/>
          </a:bodyPr>
          <a:lstStyle/>
          <a:p>
            <a:pPr algn="ctr">
              <a:lnSpc>
                <a:spcPts val="1865"/>
              </a:lnSpc>
            </a:pPr>
            <a:r>
              <a:rPr lang="en-US" sz="1332">
                <a:solidFill>
                  <a:srgbClr val="00B3E3"/>
                </a:solidFill>
                <a:latin typeface="Open Sans Light Bold"/>
              </a:rPr>
              <a:t>42.4% </a:t>
            </a:r>
          </a:p>
        </p:txBody>
      </p:sp>
      <p:sp>
        <p:nvSpPr>
          <p:cNvPr id="77" name="TextBox 77"/>
          <p:cNvSpPr txBox="1"/>
          <p:nvPr/>
        </p:nvSpPr>
        <p:spPr>
          <a:xfrm>
            <a:off x="583515" y="3882269"/>
            <a:ext cx="1964180"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Ros 2019 AO Campaign </a:t>
            </a:r>
          </a:p>
        </p:txBody>
      </p:sp>
      <p:sp>
        <p:nvSpPr>
          <p:cNvPr id="78" name="TextBox 78"/>
          <p:cNvSpPr txBox="1"/>
          <p:nvPr/>
        </p:nvSpPr>
        <p:spPr>
          <a:xfrm>
            <a:off x="8092681" y="169404"/>
            <a:ext cx="2990914" cy="309444"/>
          </a:xfrm>
          <a:prstGeom prst="rect">
            <a:avLst/>
          </a:prstGeom>
        </p:spPr>
        <p:txBody>
          <a:bodyPr lIns="0" tIns="0" rIns="0" bIns="0" rtlCol="0" anchor="t">
            <a:spAutoFit/>
          </a:bodyPr>
          <a:lstStyle/>
          <a:p>
            <a:pPr algn="ctr">
              <a:lnSpc>
                <a:spcPts val="2558"/>
              </a:lnSpc>
            </a:pPr>
            <a:r>
              <a:rPr lang="en-US" sz="1827" dirty="0">
                <a:solidFill>
                  <a:schemeClr val="tx1">
                    <a:lumMod val="65000"/>
                    <a:lumOff val="35000"/>
                  </a:schemeClr>
                </a:solidFill>
                <a:latin typeface="Open Sans Light Bold"/>
              </a:rPr>
              <a:t> </a:t>
            </a:r>
            <a:r>
              <a:rPr lang="en-US" sz="20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Ethnicity Split </a:t>
            </a:r>
          </a:p>
        </p:txBody>
      </p:sp>
      <p:sp>
        <p:nvSpPr>
          <p:cNvPr id="79" name="TextBox 79"/>
          <p:cNvSpPr txBox="1"/>
          <p:nvPr/>
        </p:nvSpPr>
        <p:spPr>
          <a:xfrm>
            <a:off x="4347281" y="4798611"/>
            <a:ext cx="2990914" cy="309444"/>
          </a:xfrm>
          <a:prstGeom prst="rect">
            <a:avLst/>
          </a:prstGeom>
        </p:spPr>
        <p:txBody>
          <a:bodyPr lIns="0" tIns="0" rIns="0" bIns="0" rtlCol="0" anchor="t">
            <a:spAutoFit/>
          </a:bodyPr>
          <a:lstStyle/>
          <a:p>
            <a:pPr algn="ctr">
              <a:lnSpc>
                <a:spcPts val="2558"/>
              </a:lnSpc>
            </a:pPr>
            <a:r>
              <a:rPr lang="en-US" sz="1827" dirty="0">
                <a:solidFill>
                  <a:srgbClr val="00B3E3"/>
                </a:solidFill>
                <a:latin typeface="Open Sans Light Bold"/>
              </a:rPr>
              <a:t> </a:t>
            </a:r>
            <a:r>
              <a:rPr lang="en-US" sz="20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Gender Split</a:t>
            </a:r>
          </a:p>
        </p:txBody>
      </p:sp>
      <p:sp>
        <p:nvSpPr>
          <p:cNvPr id="80" name="TextBox 80"/>
          <p:cNvSpPr txBox="1"/>
          <p:nvPr/>
        </p:nvSpPr>
        <p:spPr>
          <a:xfrm>
            <a:off x="1130936" y="1041859"/>
            <a:ext cx="2990914" cy="306011"/>
          </a:xfrm>
          <a:prstGeom prst="rect">
            <a:avLst/>
          </a:prstGeom>
        </p:spPr>
        <p:txBody>
          <a:bodyPr lIns="0" tIns="0" rIns="0" bIns="0" rtlCol="0" anchor="t">
            <a:spAutoFit/>
          </a:bodyPr>
          <a:lstStyle/>
          <a:p>
            <a:pPr algn="ctr">
              <a:lnSpc>
                <a:spcPts val="2558"/>
              </a:lnSpc>
            </a:pPr>
            <a:r>
              <a:rPr lang="en-US" sz="2000" dirty="0">
                <a:solidFill>
                  <a:srgbClr val="00B3E3"/>
                </a:solidFill>
                <a:latin typeface="Lato" panose="020F0502020204030203" pitchFamily="34" charset="0"/>
                <a:ea typeface="Lato" panose="020F0502020204030203" pitchFamily="34" charset="0"/>
                <a:cs typeface="Lato" panose="020F0502020204030203" pitchFamily="34" charset="0"/>
              </a:rPr>
              <a:t> </a:t>
            </a:r>
            <a:r>
              <a:rPr lang="en-US" sz="20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Disability  Split</a:t>
            </a:r>
          </a:p>
        </p:txBody>
      </p:sp>
      <p:sp>
        <p:nvSpPr>
          <p:cNvPr id="81" name="TextBox 81"/>
          <p:cNvSpPr txBox="1"/>
          <p:nvPr/>
        </p:nvSpPr>
        <p:spPr>
          <a:xfrm>
            <a:off x="3063240" y="3882269"/>
            <a:ext cx="2405214" cy="198119"/>
          </a:xfrm>
          <a:prstGeom prst="rect">
            <a:avLst/>
          </a:prstGeom>
        </p:spPr>
        <p:txBody>
          <a:bodyPr lIns="0" tIns="0" rIns="0" bIns="0" rtlCol="0" anchor="t">
            <a:spAutoFit/>
          </a:bodyPr>
          <a:lstStyle/>
          <a:p>
            <a:pPr algn="ctr">
              <a:lnSpc>
                <a:spcPts val="1680"/>
              </a:lnSpc>
            </a:pPr>
            <a:r>
              <a:rPr lang="en-US" sz="1200" b="1" dirty="0">
                <a:solidFill>
                  <a:srgbClr val="00B3E3"/>
                </a:solidFill>
                <a:latin typeface="Lato" panose="020F0502020204030203" pitchFamily="34" charset="0"/>
                <a:ea typeface="Lato" panose="020F0502020204030203" pitchFamily="34" charset="0"/>
                <a:cs typeface="Lato" panose="020F0502020204030203" pitchFamily="34" charset="0"/>
              </a:rPr>
              <a:t>Jan 2021-Jan 2022 Campaigns </a:t>
            </a:r>
          </a:p>
        </p:txBody>
      </p:sp>
      <p:sp>
        <p:nvSpPr>
          <p:cNvPr id="82" name="TextBox 82"/>
          <p:cNvSpPr txBox="1"/>
          <p:nvPr/>
        </p:nvSpPr>
        <p:spPr>
          <a:xfrm>
            <a:off x="7536694" y="1163031"/>
            <a:ext cx="354806" cy="198119"/>
          </a:xfrm>
          <a:prstGeom prst="rect">
            <a:avLst/>
          </a:prstGeom>
        </p:spPr>
        <p:txBody>
          <a:bodyPr lIns="0" tIns="0" rIns="0" bIns="0" rtlCol="0" anchor="t">
            <a:spAutoFit/>
          </a:bodyPr>
          <a:lstStyle/>
          <a:p>
            <a:pPr algn="ctr">
              <a:lnSpc>
                <a:spcPts val="1680"/>
              </a:lnSpc>
            </a:pPr>
            <a:r>
              <a:rPr lang="en-US" sz="1200" dirty="0">
                <a:solidFill>
                  <a:srgbClr val="FFFFFF"/>
                </a:solidFill>
                <a:latin typeface="Open Sans Light Bold"/>
              </a:rPr>
              <a:t>7.0%</a:t>
            </a:r>
          </a:p>
        </p:txBody>
      </p:sp>
      <p:sp>
        <p:nvSpPr>
          <p:cNvPr id="83" name="TextBox 83"/>
          <p:cNvSpPr txBox="1"/>
          <p:nvPr/>
        </p:nvSpPr>
        <p:spPr>
          <a:xfrm>
            <a:off x="7523912" y="2272223"/>
            <a:ext cx="354806" cy="198119"/>
          </a:xfrm>
          <a:prstGeom prst="rect">
            <a:avLst/>
          </a:prstGeom>
        </p:spPr>
        <p:txBody>
          <a:bodyPr lIns="0" tIns="0" rIns="0" bIns="0" rtlCol="0" anchor="t">
            <a:spAutoFit/>
          </a:bodyPr>
          <a:lstStyle/>
          <a:p>
            <a:pPr algn="ctr">
              <a:lnSpc>
                <a:spcPts val="1680"/>
              </a:lnSpc>
            </a:pPr>
            <a:r>
              <a:rPr lang="en-US" sz="1200" dirty="0">
                <a:solidFill>
                  <a:srgbClr val="FFFFFF"/>
                </a:solidFill>
                <a:latin typeface="Open Sans Light Bold"/>
              </a:rPr>
              <a:t>2.8%</a:t>
            </a:r>
          </a:p>
        </p:txBody>
      </p:sp>
      <p:sp>
        <p:nvSpPr>
          <p:cNvPr id="84" name="TextBox 84"/>
          <p:cNvSpPr txBox="1"/>
          <p:nvPr/>
        </p:nvSpPr>
        <p:spPr>
          <a:xfrm>
            <a:off x="7523912" y="3381843"/>
            <a:ext cx="441722" cy="198119"/>
          </a:xfrm>
          <a:prstGeom prst="rect">
            <a:avLst/>
          </a:prstGeom>
        </p:spPr>
        <p:txBody>
          <a:bodyPr lIns="0" tIns="0" rIns="0" bIns="0" rtlCol="0" anchor="t">
            <a:spAutoFit/>
          </a:bodyPr>
          <a:lstStyle/>
          <a:p>
            <a:pPr algn="ctr">
              <a:lnSpc>
                <a:spcPts val="1680"/>
              </a:lnSpc>
            </a:pPr>
            <a:r>
              <a:rPr lang="en-US" sz="1200" dirty="0">
                <a:solidFill>
                  <a:srgbClr val="FFFFFF"/>
                </a:solidFill>
                <a:latin typeface="Open Sans Light Bold"/>
              </a:rPr>
              <a:t>14.1%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7B1D-134D-4DA5-8728-F67860EB4CE2}"/>
              </a:ext>
            </a:extLst>
          </p:cNvPr>
          <p:cNvSpPr>
            <a:spLocks noGrp="1"/>
          </p:cNvSpPr>
          <p:nvPr>
            <p:ph type="title"/>
          </p:nvPr>
        </p:nvSpPr>
        <p:spPr/>
        <p:txBody>
          <a:bodyPr/>
          <a:lstStyle/>
          <a:p>
            <a:r>
              <a:rPr lang="en-GB" dirty="0"/>
              <a:t>Sifting Recommendations </a:t>
            </a:r>
          </a:p>
        </p:txBody>
      </p:sp>
      <p:sp>
        <p:nvSpPr>
          <p:cNvPr id="4" name="Text Placeholder 3">
            <a:extLst>
              <a:ext uri="{FF2B5EF4-FFF2-40B4-BE49-F238E27FC236}">
                <a16:creationId xmlns:a16="http://schemas.microsoft.com/office/drawing/2014/main" id="{D8E24967-B08C-431F-AD3F-5C0B44A47213}"/>
              </a:ext>
            </a:extLst>
          </p:cNvPr>
          <p:cNvSpPr>
            <a:spLocks noGrp="1"/>
          </p:cNvSpPr>
          <p:nvPr>
            <p:ph type="body" sz="quarter" idx="13"/>
          </p:nvPr>
        </p:nvSpPr>
        <p:spPr>
          <a:xfrm>
            <a:off x="902063" y="1456531"/>
            <a:ext cx="7918525" cy="3944938"/>
          </a:xfrm>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Maximise use of online tests</a:t>
            </a:r>
          </a:p>
          <a:p>
            <a:pPr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Aim to increase diversity among sift panels to reduce unconscious bias</a:t>
            </a:r>
          </a:p>
          <a:p>
            <a:pPr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Explore how we can make better reasonable adjustments at sift stage, perhaps tailored specific to candidate needs</a:t>
            </a:r>
          </a:p>
          <a:p>
            <a:pPr indent="0">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Clearly outline the whole recruitment process in every advert, supplement this with a webinar where possible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AE827D72-11B1-48AA-B72E-617403268AA9}"/>
              </a:ext>
            </a:extLst>
          </p:cNvPr>
          <p:cNvSpPr>
            <a:spLocks noGrp="1"/>
          </p:cNvSpPr>
          <p:nvPr>
            <p:ph type="ftr" sz="quarter" idx="3"/>
          </p:nvPr>
        </p:nvSpPr>
        <p:spPr/>
        <p:txBody>
          <a:bodyPr/>
          <a:lstStyle/>
          <a:p>
            <a:r>
              <a:rPr lang="en-GB"/>
              <a:t>// Registers of Scotland</a:t>
            </a:r>
            <a:endParaRPr lang="en-GB" dirty="0"/>
          </a:p>
        </p:txBody>
      </p:sp>
      <p:sp>
        <p:nvSpPr>
          <p:cNvPr id="6" name="Slide Number Placeholder 5">
            <a:extLst>
              <a:ext uri="{FF2B5EF4-FFF2-40B4-BE49-F238E27FC236}">
                <a16:creationId xmlns:a16="http://schemas.microsoft.com/office/drawing/2014/main" id="{18F1C768-26D5-4600-9FCA-DAAB30173ABA}"/>
              </a:ext>
            </a:extLst>
          </p:cNvPr>
          <p:cNvSpPr>
            <a:spLocks noGrp="1"/>
          </p:cNvSpPr>
          <p:nvPr>
            <p:ph type="sldNum" sz="quarter" idx="4"/>
          </p:nvPr>
        </p:nvSpPr>
        <p:spPr/>
        <p:txBody>
          <a:bodyPr/>
          <a:lstStyle/>
          <a:p>
            <a:fld id="{452B228E-93EA-4A66-A0E9-D5D8BE0BD645}" type="slidenum">
              <a:rPr lang="en-GB" smtClean="0"/>
              <a:pPr/>
              <a:t>6</a:t>
            </a:fld>
            <a:endParaRPr lang="en-GB" dirty="0"/>
          </a:p>
        </p:txBody>
      </p:sp>
    </p:spTree>
    <p:extLst>
      <p:ext uri="{BB962C8B-B14F-4D97-AF65-F5344CB8AC3E}">
        <p14:creationId xmlns:p14="http://schemas.microsoft.com/office/powerpoint/2010/main" val="152683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81DA-8606-4D66-9F48-330D353C3E91}"/>
              </a:ext>
            </a:extLst>
          </p:cNvPr>
          <p:cNvSpPr>
            <a:spLocks noGrp="1"/>
          </p:cNvSpPr>
          <p:nvPr>
            <p:ph type="title"/>
          </p:nvPr>
        </p:nvSpPr>
        <p:spPr/>
        <p:txBody>
          <a:bodyPr/>
          <a:lstStyle/>
          <a:p>
            <a:r>
              <a:rPr lang="en-GB" dirty="0"/>
              <a:t>Offer Highlights </a:t>
            </a:r>
          </a:p>
        </p:txBody>
      </p:sp>
      <p:sp>
        <p:nvSpPr>
          <p:cNvPr id="5" name="Footer Placeholder 4">
            <a:extLst>
              <a:ext uri="{FF2B5EF4-FFF2-40B4-BE49-F238E27FC236}">
                <a16:creationId xmlns:a16="http://schemas.microsoft.com/office/drawing/2014/main" id="{28537221-82C7-4028-BDBA-44B0DDFB71E9}"/>
              </a:ext>
            </a:extLst>
          </p:cNvPr>
          <p:cNvSpPr>
            <a:spLocks noGrp="1"/>
          </p:cNvSpPr>
          <p:nvPr>
            <p:ph type="ftr" sz="quarter" idx="3"/>
          </p:nvPr>
        </p:nvSpPr>
        <p:spPr/>
        <p:txBody>
          <a:bodyPr/>
          <a:lstStyle/>
          <a:p>
            <a:r>
              <a:rPr lang="en-GB"/>
              <a:t>// Registers of Scotland</a:t>
            </a:r>
            <a:endParaRPr lang="en-GB" dirty="0"/>
          </a:p>
        </p:txBody>
      </p:sp>
      <p:sp>
        <p:nvSpPr>
          <p:cNvPr id="6" name="Slide Number Placeholder 5">
            <a:extLst>
              <a:ext uri="{FF2B5EF4-FFF2-40B4-BE49-F238E27FC236}">
                <a16:creationId xmlns:a16="http://schemas.microsoft.com/office/drawing/2014/main" id="{8DA7762E-8E46-4C99-A7FE-CDC991F2D996}"/>
              </a:ext>
            </a:extLst>
          </p:cNvPr>
          <p:cNvSpPr>
            <a:spLocks noGrp="1"/>
          </p:cNvSpPr>
          <p:nvPr>
            <p:ph type="sldNum" sz="quarter" idx="4"/>
          </p:nvPr>
        </p:nvSpPr>
        <p:spPr/>
        <p:txBody>
          <a:bodyPr/>
          <a:lstStyle/>
          <a:p>
            <a:fld id="{452B228E-93EA-4A66-A0E9-D5D8BE0BD645}" type="slidenum">
              <a:rPr lang="en-GB" smtClean="0"/>
              <a:pPr/>
              <a:t>7</a:t>
            </a:fld>
            <a:endParaRPr lang="en-GB" dirty="0"/>
          </a:p>
        </p:txBody>
      </p:sp>
      <p:sp>
        <p:nvSpPr>
          <p:cNvPr id="12" name="Text Placeholder 3">
            <a:extLst>
              <a:ext uri="{FF2B5EF4-FFF2-40B4-BE49-F238E27FC236}">
                <a16:creationId xmlns:a16="http://schemas.microsoft.com/office/drawing/2014/main" id="{F7572F9A-039D-42FD-8546-4BC7A1C5672D}"/>
              </a:ext>
            </a:extLst>
          </p:cNvPr>
          <p:cNvSpPr txBox="1">
            <a:spLocks/>
          </p:cNvSpPr>
          <p:nvPr/>
        </p:nvSpPr>
        <p:spPr>
          <a:xfrm>
            <a:off x="731520" y="5486400"/>
            <a:ext cx="7918525" cy="3944938"/>
          </a:xfrm>
          <a:prstGeom prst="rect">
            <a:avLst/>
          </a:prstGeom>
        </p:spPr>
        <p:txBody>
          <a:bodyPr vert="horz" lIns="91440" tIns="45720" rIns="91440" bIns="45720" rtlCol="0">
            <a:norm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High calibre of candidates meant we could share our reserve list with another Government department</a:t>
            </a:r>
          </a:p>
          <a:p>
            <a:endParaRPr lang="en-GB" dirty="0"/>
          </a:p>
          <a:p>
            <a:endParaRPr lang="en-GB" dirty="0"/>
          </a:p>
        </p:txBody>
      </p:sp>
      <p:grpSp>
        <p:nvGrpSpPr>
          <p:cNvPr id="37" name="Group 28">
            <a:extLst>
              <a:ext uri="{FF2B5EF4-FFF2-40B4-BE49-F238E27FC236}">
                <a16:creationId xmlns:a16="http://schemas.microsoft.com/office/drawing/2014/main" id="{144C5D4A-70F5-488E-B0A8-33E81BDB27A7}"/>
              </a:ext>
            </a:extLst>
          </p:cNvPr>
          <p:cNvGrpSpPr/>
          <p:nvPr/>
        </p:nvGrpSpPr>
        <p:grpSpPr>
          <a:xfrm>
            <a:off x="4624450" y="1791885"/>
            <a:ext cx="5349539" cy="3089167"/>
            <a:chOff x="0" y="-301281"/>
            <a:chExt cx="11240658" cy="8457936"/>
          </a:xfrm>
        </p:grpSpPr>
        <p:sp>
          <p:nvSpPr>
            <p:cNvPr id="38" name="TextBox 29">
              <a:extLst>
                <a:ext uri="{FF2B5EF4-FFF2-40B4-BE49-F238E27FC236}">
                  <a16:creationId xmlns:a16="http://schemas.microsoft.com/office/drawing/2014/main" id="{6947FC0E-1C63-4A66-BE2F-04600D2E7BDD}"/>
                </a:ext>
              </a:extLst>
            </p:cNvPr>
            <p:cNvSpPr txBox="1"/>
            <p:nvPr/>
          </p:nvSpPr>
          <p:spPr>
            <a:xfrm>
              <a:off x="5788947" y="-291157"/>
              <a:ext cx="2492764" cy="683969"/>
            </a:xfrm>
            <a:prstGeom prst="rect">
              <a:avLst/>
            </a:prstGeom>
          </p:spPr>
          <p:txBody>
            <a:bodyPr wrap="square" lIns="0" tIns="0" rIns="0" bIns="0" rtlCol="0" anchor="t">
              <a:spAutoFit/>
            </a:bodyPr>
            <a:lstStyle/>
            <a:p>
              <a:pPr algn="l">
                <a:lnSpc>
                  <a:spcPts val="2235"/>
                </a:lnSpc>
              </a:pPr>
              <a:r>
                <a:rPr lang="en-US" sz="1200" dirty="0">
                  <a:solidFill>
                    <a:srgbClr val="000000"/>
                  </a:solidFill>
                  <a:latin typeface="Lato" panose="020F0502020204030203" pitchFamily="34" charset="0"/>
                </a:rPr>
                <a:t>Minority Ethnic</a:t>
              </a:r>
            </a:p>
          </p:txBody>
        </p:sp>
        <p:sp>
          <p:nvSpPr>
            <p:cNvPr id="39" name="TextBox 30">
              <a:extLst>
                <a:ext uri="{FF2B5EF4-FFF2-40B4-BE49-F238E27FC236}">
                  <a16:creationId xmlns:a16="http://schemas.microsoft.com/office/drawing/2014/main" id="{775390C7-906F-4A39-B46C-B62B0601D531}"/>
                </a:ext>
              </a:extLst>
            </p:cNvPr>
            <p:cNvSpPr txBox="1"/>
            <p:nvPr/>
          </p:nvSpPr>
          <p:spPr>
            <a:xfrm>
              <a:off x="8499233" y="-301281"/>
              <a:ext cx="1107235" cy="683969"/>
            </a:xfrm>
            <a:prstGeom prst="rect">
              <a:avLst/>
            </a:prstGeom>
          </p:spPr>
          <p:txBody>
            <a:bodyPr wrap="square" lIns="0" tIns="0" rIns="0" bIns="0" rtlCol="0" anchor="t">
              <a:spAutoFit/>
            </a:bodyPr>
            <a:lstStyle/>
            <a:p>
              <a:pPr algn="l">
                <a:lnSpc>
                  <a:spcPts val="2235"/>
                </a:lnSpc>
              </a:pPr>
              <a:r>
                <a:rPr lang="en-US" sz="1200" dirty="0">
                  <a:solidFill>
                    <a:srgbClr val="000000"/>
                  </a:solidFill>
                  <a:latin typeface="Lato" panose="020F0502020204030203" pitchFamily="34" charset="0"/>
                </a:rPr>
                <a:t>White</a:t>
              </a:r>
            </a:p>
          </p:txBody>
        </p:sp>
        <p:grpSp>
          <p:nvGrpSpPr>
            <p:cNvPr id="40" name="Group 31">
              <a:extLst>
                <a:ext uri="{FF2B5EF4-FFF2-40B4-BE49-F238E27FC236}">
                  <a16:creationId xmlns:a16="http://schemas.microsoft.com/office/drawing/2014/main" id="{45B6A4D9-03F0-47A6-A8A0-87CF262B9494}"/>
                </a:ext>
              </a:extLst>
            </p:cNvPr>
            <p:cNvGrpSpPr>
              <a:grpSpLocks noChangeAspect="1"/>
            </p:cNvGrpSpPr>
            <p:nvPr/>
          </p:nvGrpSpPr>
          <p:grpSpPr>
            <a:xfrm>
              <a:off x="5619412" y="85514"/>
              <a:ext cx="2811758" cy="124041"/>
              <a:chOff x="2493097" y="-653707"/>
              <a:chExt cx="4225329" cy="186401"/>
            </a:xfrm>
          </p:grpSpPr>
          <p:sp>
            <p:nvSpPr>
              <p:cNvPr id="61" name="Freeform 32">
                <a:extLst>
                  <a:ext uri="{FF2B5EF4-FFF2-40B4-BE49-F238E27FC236}">
                    <a16:creationId xmlns:a16="http://schemas.microsoft.com/office/drawing/2014/main" id="{CED7F1C9-8E62-4FA1-942E-F8FCC77171AA}"/>
                  </a:ext>
                </a:extLst>
              </p:cNvPr>
              <p:cNvSpPr/>
              <p:nvPr/>
            </p:nvSpPr>
            <p:spPr>
              <a:xfrm>
                <a:off x="2493097" y="-619706"/>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00508F"/>
              </a:solidFill>
            </p:spPr>
          </p:sp>
          <p:sp>
            <p:nvSpPr>
              <p:cNvPr id="62" name="Freeform 33">
                <a:extLst>
                  <a:ext uri="{FF2B5EF4-FFF2-40B4-BE49-F238E27FC236}">
                    <a16:creationId xmlns:a16="http://schemas.microsoft.com/office/drawing/2014/main" id="{1FCA6E05-F595-4ABC-85E8-462C1C9D9999}"/>
                  </a:ext>
                </a:extLst>
              </p:cNvPr>
              <p:cNvSpPr/>
              <p:nvPr/>
            </p:nvSpPr>
            <p:spPr>
              <a:xfrm>
                <a:off x="6566027" y="-653707"/>
                <a:ext cx="152399" cy="152401"/>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00B2E2"/>
              </a:solidFill>
            </p:spPr>
          </p:sp>
        </p:grpSp>
        <p:grpSp>
          <p:nvGrpSpPr>
            <p:cNvPr id="41" name="Group 34">
              <a:extLst>
                <a:ext uri="{FF2B5EF4-FFF2-40B4-BE49-F238E27FC236}">
                  <a16:creationId xmlns:a16="http://schemas.microsoft.com/office/drawing/2014/main" id="{674F6C09-F5BD-4FB9-ADA9-1D822324DB6B}"/>
                </a:ext>
              </a:extLst>
            </p:cNvPr>
            <p:cNvGrpSpPr>
              <a:grpSpLocks noChangeAspect="1"/>
            </p:cNvGrpSpPr>
            <p:nvPr/>
          </p:nvGrpSpPr>
          <p:grpSpPr>
            <a:xfrm>
              <a:off x="3960373" y="520525"/>
              <a:ext cx="6845516" cy="6845516"/>
              <a:chOff x="0" y="0"/>
              <a:chExt cx="10287000" cy="10287000"/>
            </a:xfrm>
          </p:grpSpPr>
          <p:sp>
            <p:nvSpPr>
              <p:cNvPr id="60" name="Freeform 35">
                <a:extLst>
                  <a:ext uri="{FF2B5EF4-FFF2-40B4-BE49-F238E27FC236}">
                    <a16:creationId xmlns:a16="http://schemas.microsoft.com/office/drawing/2014/main" id="{800C620C-77DE-4255-B49B-EFC21B52A714}"/>
                  </a:ext>
                </a:extLst>
              </p:cNvPr>
              <p:cNvSpPr/>
              <p:nvPr/>
            </p:nvSpPr>
            <p:spPr>
              <a:xfrm>
                <a:off x="-6350" y="0"/>
                <a:ext cx="10299700" cy="10287000"/>
              </a:xfrm>
              <a:custGeom>
                <a:avLst/>
                <a:gdLst/>
                <a:ahLst/>
                <a:cxnLst/>
                <a:rect l="l" t="t" r="r" b="b"/>
                <a:pathLst>
                  <a:path w="10299700" h="10287000">
                    <a:moveTo>
                      <a:pt x="0" y="0"/>
                    </a:moveTo>
                    <a:lnTo>
                      <a:pt x="12700" y="0"/>
                    </a:lnTo>
                    <a:lnTo>
                      <a:pt x="12700" y="10287000"/>
                    </a:lnTo>
                    <a:lnTo>
                      <a:pt x="0" y="10287000"/>
                    </a:lnTo>
                    <a:close/>
                    <a:moveTo>
                      <a:pt x="2571750" y="0"/>
                    </a:moveTo>
                    <a:lnTo>
                      <a:pt x="2584450" y="0"/>
                    </a:lnTo>
                    <a:lnTo>
                      <a:pt x="2584450" y="10287000"/>
                    </a:lnTo>
                    <a:lnTo>
                      <a:pt x="2571750" y="10287000"/>
                    </a:lnTo>
                    <a:close/>
                    <a:moveTo>
                      <a:pt x="5143500" y="0"/>
                    </a:moveTo>
                    <a:lnTo>
                      <a:pt x="5156200" y="0"/>
                    </a:lnTo>
                    <a:lnTo>
                      <a:pt x="5156200" y="10287000"/>
                    </a:lnTo>
                    <a:lnTo>
                      <a:pt x="5143500" y="10287000"/>
                    </a:lnTo>
                    <a:close/>
                    <a:moveTo>
                      <a:pt x="7715250" y="0"/>
                    </a:moveTo>
                    <a:lnTo>
                      <a:pt x="7727950" y="0"/>
                    </a:lnTo>
                    <a:lnTo>
                      <a:pt x="7727950" y="10287000"/>
                    </a:lnTo>
                    <a:lnTo>
                      <a:pt x="7715250" y="10287000"/>
                    </a:lnTo>
                    <a:close/>
                    <a:moveTo>
                      <a:pt x="10287000" y="0"/>
                    </a:moveTo>
                    <a:lnTo>
                      <a:pt x="10299700" y="0"/>
                    </a:lnTo>
                    <a:lnTo>
                      <a:pt x="10299700" y="10287000"/>
                    </a:lnTo>
                    <a:lnTo>
                      <a:pt x="10287000" y="10287000"/>
                    </a:lnTo>
                    <a:close/>
                  </a:path>
                </a:pathLst>
              </a:custGeom>
              <a:solidFill>
                <a:srgbClr val="000000">
                  <a:alpha val="24706"/>
                </a:srgbClr>
              </a:solidFill>
            </p:spPr>
          </p:sp>
        </p:grpSp>
        <p:sp>
          <p:nvSpPr>
            <p:cNvPr id="42" name="TextBox 36">
              <a:extLst>
                <a:ext uri="{FF2B5EF4-FFF2-40B4-BE49-F238E27FC236}">
                  <a16:creationId xmlns:a16="http://schemas.microsoft.com/office/drawing/2014/main" id="{4474FD6E-2288-4739-81E9-1C3E9DDC7475}"/>
                </a:ext>
              </a:extLst>
            </p:cNvPr>
            <p:cNvSpPr txBox="1"/>
            <p:nvPr/>
          </p:nvSpPr>
          <p:spPr>
            <a:xfrm>
              <a:off x="3883184" y="7472686"/>
              <a:ext cx="154380" cy="683969"/>
            </a:xfrm>
            <a:prstGeom prst="rect">
              <a:avLst/>
            </a:prstGeom>
          </p:spPr>
          <p:txBody>
            <a:bodyPr lIns="0" tIns="0" rIns="0" bIns="0" rtlCol="0" anchor="t">
              <a:spAutoFit/>
            </a:bodyPr>
            <a:lstStyle/>
            <a:p>
              <a:pPr algn="ctr">
                <a:lnSpc>
                  <a:spcPts val="2235"/>
                </a:lnSpc>
              </a:pPr>
              <a:r>
                <a:rPr lang="en-US" sz="1200">
                  <a:solidFill>
                    <a:srgbClr val="000000"/>
                  </a:solidFill>
                  <a:latin typeface="Lato" panose="020F0502020204030203" pitchFamily="34" charset="0"/>
                </a:rPr>
                <a:t>0</a:t>
              </a:r>
            </a:p>
          </p:txBody>
        </p:sp>
        <p:sp>
          <p:nvSpPr>
            <p:cNvPr id="43" name="TextBox 37">
              <a:extLst>
                <a:ext uri="{FF2B5EF4-FFF2-40B4-BE49-F238E27FC236}">
                  <a16:creationId xmlns:a16="http://schemas.microsoft.com/office/drawing/2014/main" id="{F3496AD4-805E-4E3A-B3CB-249F8A013F19}"/>
                </a:ext>
              </a:extLst>
            </p:cNvPr>
            <p:cNvSpPr txBox="1"/>
            <p:nvPr/>
          </p:nvSpPr>
          <p:spPr>
            <a:xfrm>
              <a:off x="5517373" y="7472686"/>
              <a:ext cx="666338" cy="683969"/>
            </a:xfrm>
            <a:prstGeom prst="rect">
              <a:avLst/>
            </a:prstGeom>
          </p:spPr>
          <p:txBody>
            <a:bodyPr wrap="square" lIns="0" tIns="0" rIns="0" bIns="0" rtlCol="0" anchor="t">
              <a:spAutoFit/>
            </a:bodyPr>
            <a:lstStyle/>
            <a:p>
              <a:pPr algn="ctr">
                <a:lnSpc>
                  <a:spcPts val="2235"/>
                </a:lnSpc>
              </a:pPr>
              <a:r>
                <a:rPr lang="en-US" sz="1200">
                  <a:solidFill>
                    <a:srgbClr val="000000"/>
                  </a:solidFill>
                  <a:latin typeface="Lato" panose="020F0502020204030203" pitchFamily="34" charset="0"/>
                </a:rPr>
                <a:t>25</a:t>
              </a:r>
            </a:p>
          </p:txBody>
        </p:sp>
        <p:sp>
          <p:nvSpPr>
            <p:cNvPr id="44" name="TextBox 38">
              <a:extLst>
                <a:ext uri="{FF2B5EF4-FFF2-40B4-BE49-F238E27FC236}">
                  <a16:creationId xmlns:a16="http://schemas.microsoft.com/office/drawing/2014/main" id="{B8F86C95-E199-4DF6-9CD8-9FA35361B1BC}"/>
                </a:ext>
              </a:extLst>
            </p:cNvPr>
            <p:cNvSpPr txBox="1"/>
            <p:nvPr/>
          </p:nvSpPr>
          <p:spPr>
            <a:xfrm>
              <a:off x="7228752" y="7472686"/>
              <a:ext cx="385950" cy="669047"/>
            </a:xfrm>
            <a:prstGeom prst="rect">
              <a:avLst/>
            </a:prstGeom>
          </p:spPr>
          <p:txBody>
            <a:bodyPr wrap="square" lIns="0" tIns="0" rIns="0" bIns="0" rtlCol="0" anchor="t">
              <a:spAutoFit/>
            </a:bodyPr>
            <a:lstStyle/>
            <a:p>
              <a:pPr algn="ctr">
                <a:lnSpc>
                  <a:spcPts val="2235"/>
                </a:lnSpc>
              </a:pPr>
              <a:r>
                <a:rPr lang="en-US" sz="1200">
                  <a:solidFill>
                    <a:srgbClr val="000000"/>
                  </a:solidFill>
                  <a:latin typeface="Lato" panose="020F0502020204030203" pitchFamily="34" charset="0"/>
                </a:rPr>
                <a:t>50</a:t>
              </a:r>
            </a:p>
          </p:txBody>
        </p:sp>
        <p:sp>
          <p:nvSpPr>
            <p:cNvPr id="45" name="TextBox 39">
              <a:extLst>
                <a:ext uri="{FF2B5EF4-FFF2-40B4-BE49-F238E27FC236}">
                  <a16:creationId xmlns:a16="http://schemas.microsoft.com/office/drawing/2014/main" id="{38A18434-1000-4F45-A799-755D266E9AD6}"/>
                </a:ext>
              </a:extLst>
            </p:cNvPr>
            <p:cNvSpPr txBox="1"/>
            <p:nvPr/>
          </p:nvSpPr>
          <p:spPr>
            <a:xfrm>
              <a:off x="8940130" y="7472686"/>
              <a:ext cx="666338" cy="683969"/>
            </a:xfrm>
            <a:prstGeom prst="rect">
              <a:avLst/>
            </a:prstGeom>
          </p:spPr>
          <p:txBody>
            <a:bodyPr wrap="square" lIns="0" tIns="0" rIns="0" bIns="0" rtlCol="0" anchor="t">
              <a:spAutoFit/>
            </a:bodyPr>
            <a:lstStyle/>
            <a:p>
              <a:pPr algn="ctr">
                <a:lnSpc>
                  <a:spcPts val="2235"/>
                </a:lnSpc>
              </a:pPr>
              <a:r>
                <a:rPr lang="en-US" sz="1200" dirty="0">
                  <a:solidFill>
                    <a:srgbClr val="000000"/>
                  </a:solidFill>
                  <a:latin typeface="Lato" panose="020F0502020204030203" pitchFamily="34" charset="0"/>
                </a:rPr>
                <a:t>75</a:t>
              </a:r>
            </a:p>
          </p:txBody>
        </p:sp>
        <p:sp>
          <p:nvSpPr>
            <p:cNvPr id="46" name="TextBox 40">
              <a:extLst>
                <a:ext uri="{FF2B5EF4-FFF2-40B4-BE49-F238E27FC236}">
                  <a16:creationId xmlns:a16="http://schemas.microsoft.com/office/drawing/2014/main" id="{D0D0BCB6-E1DE-4806-8151-F808077F836E}"/>
                </a:ext>
              </a:extLst>
            </p:cNvPr>
            <p:cNvSpPr txBox="1"/>
            <p:nvPr/>
          </p:nvSpPr>
          <p:spPr>
            <a:xfrm>
              <a:off x="10574320" y="7472686"/>
              <a:ext cx="666338" cy="683969"/>
            </a:xfrm>
            <a:prstGeom prst="rect">
              <a:avLst/>
            </a:prstGeom>
          </p:spPr>
          <p:txBody>
            <a:bodyPr wrap="square" lIns="0" tIns="0" rIns="0" bIns="0" rtlCol="0" anchor="t">
              <a:spAutoFit/>
            </a:bodyPr>
            <a:lstStyle/>
            <a:p>
              <a:pPr algn="ctr">
                <a:lnSpc>
                  <a:spcPts val="2235"/>
                </a:lnSpc>
              </a:pPr>
              <a:r>
                <a:rPr lang="en-US" sz="1200" dirty="0">
                  <a:solidFill>
                    <a:srgbClr val="000000"/>
                  </a:solidFill>
                  <a:latin typeface="Lato" panose="020F0502020204030203" pitchFamily="34" charset="0"/>
                </a:rPr>
                <a:t>100</a:t>
              </a:r>
            </a:p>
          </p:txBody>
        </p:sp>
        <p:sp>
          <p:nvSpPr>
            <p:cNvPr id="47" name="TextBox 41">
              <a:extLst>
                <a:ext uri="{FF2B5EF4-FFF2-40B4-BE49-F238E27FC236}">
                  <a16:creationId xmlns:a16="http://schemas.microsoft.com/office/drawing/2014/main" id="{83B958F0-9D9B-476F-8FA8-1C52D27615C2}"/>
                </a:ext>
              </a:extLst>
            </p:cNvPr>
            <p:cNvSpPr txBox="1"/>
            <p:nvPr/>
          </p:nvSpPr>
          <p:spPr>
            <a:xfrm>
              <a:off x="874777" y="1103224"/>
              <a:ext cx="2950377" cy="1456417"/>
            </a:xfrm>
            <a:prstGeom prst="rect">
              <a:avLst/>
            </a:prstGeom>
          </p:spPr>
          <p:txBody>
            <a:bodyPr lIns="0" tIns="0" rIns="0" bIns="0" rtlCol="0" anchor="t">
              <a:spAutoFit/>
            </a:bodyPr>
            <a:lstStyle/>
            <a:p>
              <a:pPr algn="r">
                <a:lnSpc>
                  <a:spcPts val="2235"/>
                </a:lnSpc>
              </a:pPr>
              <a:r>
                <a:rPr lang="en-US" sz="1200" dirty="0">
                  <a:solidFill>
                    <a:srgbClr val="000000"/>
                  </a:solidFill>
                  <a:latin typeface="Lato" panose="020F0502020204030203" pitchFamily="34" charset="0"/>
                </a:rPr>
                <a:t>RoS 2021 AO Campaign </a:t>
              </a:r>
            </a:p>
          </p:txBody>
        </p:sp>
        <p:sp>
          <p:nvSpPr>
            <p:cNvPr id="48" name="TextBox 42">
              <a:extLst>
                <a:ext uri="{FF2B5EF4-FFF2-40B4-BE49-F238E27FC236}">
                  <a16:creationId xmlns:a16="http://schemas.microsoft.com/office/drawing/2014/main" id="{FBCED3BD-317F-442D-8BB1-ED84AEDE9A43}"/>
                </a:ext>
              </a:extLst>
            </p:cNvPr>
            <p:cNvSpPr txBox="1"/>
            <p:nvPr/>
          </p:nvSpPr>
          <p:spPr>
            <a:xfrm>
              <a:off x="874777" y="2871648"/>
              <a:ext cx="2950377" cy="1456417"/>
            </a:xfrm>
            <a:prstGeom prst="rect">
              <a:avLst/>
            </a:prstGeom>
          </p:spPr>
          <p:txBody>
            <a:bodyPr lIns="0" tIns="0" rIns="0" bIns="0" rtlCol="0" anchor="t">
              <a:spAutoFit/>
            </a:bodyPr>
            <a:lstStyle/>
            <a:p>
              <a:pPr algn="r">
                <a:lnSpc>
                  <a:spcPts val="2235"/>
                </a:lnSpc>
              </a:pPr>
              <a:r>
                <a:rPr lang="en-US" sz="1200">
                  <a:solidFill>
                    <a:srgbClr val="000000"/>
                  </a:solidFill>
                  <a:latin typeface="Lato" panose="020F0502020204030203" pitchFamily="34" charset="0"/>
                </a:rPr>
                <a:t>RoS 2019 AO Campaign </a:t>
              </a:r>
            </a:p>
          </p:txBody>
        </p:sp>
        <p:sp>
          <p:nvSpPr>
            <p:cNvPr id="49" name="TextBox 43">
              <a:extLst>
                <a:ext uri="{FF2B5EF4-FFF2-40B4-BE49-F238E27FC236}">
                  <a16:creationId xmlns:a16="http://schemas.microsoft.com/office/drawing/2014/main" id="{7C5DEDEF-6858-4419-AE07-4B1EB8D7FD5E}"/>
                </a:ext>
              </a:extLst>
            </p:cNvPr>
            <p:cNvSpPr txBox="1"/>
            <p:nvPr/>
          </p:nvSpPr>
          <p:spPr>
            <a:xfrm>
              <a:off x="0" y="4640074"/>
              <a:ext cx="3825154" cy="1456417"/>
            </a:xfrm>
            <a:prstGeom prst="rect">
              <a:avLst/>
            </a:prstGeom>
          </p:spPr>
          <p:txBody>
            <a:bodyPr lIns="0" tIns="0" rIns="0" bIns="0" rtlCol="0" anchor="t">
              <a:spAutoFit/>
            </a:bodyPr>
            <a:lstStyle/>
            <a:p>
              <a:pPr algn="r">
                <a:lnSpc>
                  <a:spcPts val="2235"/>
                </a:lnSpc>
              </a:pPr>
              <a:r>
                <a:rPr lang="en-US" sz="1200">
                  <a:solidFill>
                    <a:srgbClr val="000000"/>
                  </a:solidFill>
                  <a:latin typeface="Lato" panose="020F0502020204030203" pitchFamily="34" charset="0"/>
                </a:rPr>
                <a:t>Jan 2021 - Jan 2022 Campaigns </a:t>
              </a:r>
            </a:p>
          </p:txBody>
        </p:sp>
        <p:sp>
          <p:nvSpPr>
            <p:cNvPr id="50" name="TextBox 44">
              <a:extLst>
                <a:ext uri="{FF2B5EF4-FFF2-40B4-BE49-F238E27FC236}">
                  <a16:creationId xmlns:a16="http://schemas.microsoft.com/office/drawing/2014/main" id="{F6BB968D-47EF-486D-B04C-DE388557EB65}"/>
                </a:ext>
              </a:extLst>
            </p:cNvPr>
            <p:cNvSpPr txBox="1"/>
            <p:nvPr/>
          </p:nvSpPr>
          <p:spPr>
            <a:xfrm>
              <a:off x="2724088" y="6408498"/>
              <a:ext cx="1101064" cy="1471166"/>
            </a:xfrm>
            <a:prstGeom prst="rect">
              <a:avLst/>
            </a:prstGeom>
          </p:spPr>
          <p:txBody>
            <a:bodyPr lIns="0" tIns="0" rIns="0" bIns="0" rtlCol="0" anchor="t">
              <a:spAutoFit/>
            </a:bodyPr>
            <a:lstStyle/>
            <a:p>
              <a:pPr algn="r">
                <a:lnSpc>
                  <a:spcPts val="2235"/>
                </a:lnSpc>
              </a:pPr>
              <a:r>
                <a:rPr lang="en-US" sz="1200" dirty="0">
                  <a:solidFill>
                    <a:srgbClr val="000000"/>
                  </a:solidFill>
                  <a:latin typeface="Lato" panose="020F0502020204030203" pitchFamily="34" charset="0"/>
                </a:rPr>
                <a:t>SG 2020 </a:t>
              </a:r>
            </a:p>
          </p:txBody>
        </p:sp>
        <p:grpSp>
          <p:nvGrpSpPr>
            <p:cNvPr id="51" name="Group 45">
              <a:extLst>
                <a:ext uri="{FF2B5EF4-FFF2-40B4-BE49-F238E27FC236}">
                  <a16:creationId xmlns:a16="http://schemas.microsoft.com/office/drawing/2014/main" id="{6D37B717-552F-4C72-A07E-298EC1FE44B1}"/>
                </a:ext>
              </a:extLst>
            </p:cNvPr>
            <p:cNvGrpSpPr>
              <a:grpSpLocks noChangeAspect="1"/>
            </p:cNvGrpSpPr>
            <p:nvPr/>
          </p:nvGrpSpPr>
          <p:grpSpPr>
            <a:xfrm>
              <a:off x="3960373" y="520525"/>
              <a:ext cx="6845516" cy="6845516"/>
              <a:chOff x="0" y="0"/>
              <a:chExt cx="10287000" cy="10287000"/>
            </a:xfrm>
          </p:grpSpPr>
          <p:sp>
            <p:nvSpPr>
              <p:cNvPr id="52" name="Freeform 46">
                <a:extLst>
                  <a:ext uri="{FF2B5EF4-FFF2-40B4-BE49-F238E27FC236}">
                    <a16:creationId xmlns:a16="http://schemas.microsoft.com/office/drawing/2014/main" id="{F55DDF94-17FA-46E0-8E02-29EC9349EBBB}"/>
                  </a:ext>
                </a:extLst>
              </p:cNvPr>
              <p:cNvSpPr/>
              <p:nvPr/>
            </p:nvSpPr>
            <p:spPr>
              <a:xfrm>
                <a:off x="0" y="0"/>
                <a:ext cx="10221341" cy="2314575"/>
              </a:xfrm>
              <a:custGeom>
                <a:avLst/>
                <a:gdLst/>
                <a:ahLst/>
                <a:cxnLst/>
                <a:rect l="l" t="t" r="r" b="b"/>
                <a:pathLst>
                  <a:path w="10221341" h="2314575">
                    <a:moveTo>
                      <a:pt x="0" y="0"/>
                    </a:moveTo>
                    <a:lnTo>
                      <a:pt x="10036175" y="0"/>
                    </a:lnTo>
                    <a:cubicBezTo>
                      <a:pt x="10085284" y="0"/>
                      <a:pt x="10132382" y="19508"/>
                      <a:pt x="10167107" y="54234"/>
                    </a:cubicBezTo>
                    <a:cubicBezTo>
                      <a:pt x="10201832" y="88959"/>
                      <a:pt x="10221341" y="136057"/>
                      <a:pt x="10221341" y="185166"/>
                    </a:cubicBezTo>
                    <a:lnTo>
                      <a:pt x="10221341" y="2129409"/>
                    </a:lnTo>
                    <a:cubicBezTo>
                      <a:pt x="10221341" y="2178518"/>
                      <a:pt x="10201832" y="2225616"/>
                      <a:pt x="10167107" y="2260341"/>
                    </a:cubicBezTo>
                    <a:cubicBezTo>
                      <a:pt x="10132382" y="2295067"/>
                      <a:pt x="10085284" y="2314575"/>
                      <a:pt x="10036175" y="2314575"/>
                    </a:cubicBezTo>
                    <a:lnTo>
                      <a:pt x="0" y="2314575"/>
                    </a:lnTo>
                    <a:close/>
                  </a:path>
                </a:pathLst>
              </a:custGeom>
              <a:solidFill>
                <a:srgbClr val="00B2E2"/>
              </a:solidFill>
            </p:spPr>
          </p:sp>
          <p:sp>
            <p:nvSpPr>
              <p:cNvPr id="53" name="Freeform 47">
                <a:extLst>
                  <a:ext uri="{FF2B5EF4-FFF2-40B4-BE49-F238E27FC236}">
                    <a16:creationId xmlns:a16="http://schemas.microsoft.com/office/drawing/2014/main" id="{9F98F2D2-D440-4CA5-8665-C940D3738D0A}"/>
                  </a:ext>
                </a:extLst>
              </p:cNvPr>
              <p:cNvSpPr/>
              <p:nvPr/>
            </p:nvSpPr>
            <p:spPr>
              <a:xfrm>
                <a:off x="0" y="2657475"/>
                <a:ext cx="10149332" cy="2314575"/>
              </a:xfrm>
              <a:custGeom>
                <a:avLst/>
                <a:gdLst/>
                <a:ahLst/>
                <a:cxnLst/>
                <a:rect l="l" t="t" r="r" b="b"/>
                <a:pathLst>
                  <a:path w="10149332" h="2314575">
                    <a:moveTo>
                      <a:pt x="0" y="0"/>
                    </a:moveTo>
                    <a:lnTo>
                      <a:pt x="9964166" y="0"/>
                    </a:lnTo>
                    <a:cubicBezTo>
                      <a:pt x="10066431" y="0"/>
                      <a:pt x="10149332" y="82902"/>
                      <a:pt x="10149332" y="185166"/>
                    </a:cubicBezTo>
                    <a:lnTo>
                      <a:pt x="10149332" y="2129409"/>
                    </a:lnTo>
                    <a:cubicBezTo>
                      <a:pt x="10149332" y="2231673"/>
                      <a:pt x="10066431" y="2314575"/>
                      <a:pt x="9964166" y="2314575"/>
                    </a:cubicBezTo>
                    <a:lnTo>
                      <a:pt x="0" y="2314575"/>
                    </a:lnTo>
                    <a:close/>
                  </a:path>
                </a:pathLst>
              </a:custGeom>
              <a:solidFill>
                <a:srgbClr val="00B2E2"/>
              </a:solidFill>
            </p:spPr>
            <p:txBody>
              <a:bodyPr/>
              <a:lstStyle/>
              <a:p>
                <a:endParaRPr lang="en-GB" dirty="0"/>
              </a:p>
            </p:txBody>
          </p:sp>
          <p:sp>
            <p:nvSpPr>
              <p:cNvPr id="54" name="Freeform 48">
                <a:extLst>
                  <a:ext uri="{FF2B5EF4-FFF2-40B4-BE49-F238E27FC236}">
                    <a16:creationId xmlns:a16="http://schemas.microsoft.com/office/drawing/2014/main" id="{06662999-EA50-4349-9635-0F31BDC4B8B9}"/>
                  </a:ext>
                </a:extLst>
              </p:cNvPr>
              <p:cNvSpPr/>
              <p:nvPr/>
            </p:nvSpPr>
            <p:spPr>
              <a:xfrm>
                <a:off x="0" y="5314950"/>
                <a:ext cx="9717278" cy="2314575"/>
              </a:xfrm>
              <a:custGeom>
                <a:avLst/>
                <a:gdLst/>
                <a:ahLst/>
                <a:cxnLst/>
                <a:rect l="l" t="t" r="r" b="b"/>
                <a:pathLst>
                  <a:path w="9717278" h="2314575">
                    <a:moveTo>
                      <a:pt x="0" y="0"/>
                    </a:moveTo>
                    <a:lnTo>
                      <a:pt x="9532112" y="0"/>
                    </a:lnTo>
                    <a:cubicBezTo>
                      <a:pt x="9581221" y="0"/>
                      <a:pt x="9628318" y="19508"/>
                      <a:pt x="9663044" y="54234"/>
                    </a:cubicBezTo>
                    <a:cubicBezTo>
                      <a:pt x="9697769" y="88959"/>
                      <a:pt x="9717278" y="136057"/>
                      <a:pt x="9717278" y="185166"/>
                    </a:cubicBezTo>
                    <a:lnTo>
                      <a:pt x="9717278" y="2129409"/>
                    </a:lnTo>
                    <a:cubicBezTo>
                      <a:pt x="9717278" y="2178518"/>
                      <a:pt x="9697770" y="2225616"/>
                      <a:pt x="9663044" y="2260341"/>
                    </a:cubicBezTo>
                    <a:cubicBezTo>
                      <a:pt x="9628319" y="2295067"/>
                      <a:pt x="9581221" y="2314575"/>
                      <a:pt x="9532112" y="2314575"/>
                    </a:cubicBezTo>
                    <a:lnTo>
                      <a:pt x="0" y="2314575"/>
                    </a:lnTo>
                    <a:close/>
                  </a:path>
                </a:pathLst>
              </a:custGeom>
              <a:solidFill>
                <a:srgbClr val="00B2E2"/>
              </a:solidFill>
            </p:spPr>
            <p:txBody>
              <a:bodyPr/>
              <a:lstStyle/>
              <a:p>
                <a:endParaRPr lang="en-GB" dirty="0"/>
              </a:p>
            </p:txBody>
          </p:sp>
          <p:sp>
            <p:nvSpPr>
              <p:cNvPr id="55" name="Freeform 49">
                <a:extLst>
                  <a:ext uri="{FF2B5EF4-FFF2-40B4-BE49-F238E27FC236}">
                    <a16:creationId xmlns:a16="http://schemas.microsoft.com/office/drawing/2014/main" id="{88C79E45-712D-4789-981B-DC6638A9562A}"/>
                  </a:ext>
                </a:extLst>
              </p:cNvPr>
              <p:cNvSpPr/>
              <p:nvPr/>
            </p:nvSpPr>
            <p:spPr>
              <a:xfrm>
                <a:off x="0" y="7972425"/>
                <a:ext cx="10067036" cy="2314575"/>
              </a:xfrm>
              <a:custGeom>
                <a:avLst/>
                <a:gdLst/>
                <a:ahLst/>
                <a:cxnLst/>
                <a:rect l="l" t="t" r="r" b="b"/>
                <a:pathLst>
                  <a:path w="10067036" h="2314575">
                    <a:moveTo>
                      <a:pt x="0" y="0"/>
                    </a:moveTo>
                    <a:lnTo>
                      <a:pt x="9881870" y="0"/>
                    </a:lnTo>
                    <a:cubicBezTo>
                      <a:pt x="9930979" y="0"/>
                      <a:pt x="9978077" y="19508"/>
                      <a:pt x="10012802" y="54234"/>
                    </a:cubicBezTo>
                    <a:cubicBezTo>
                      <a:pt x="10047528" y="88959"/>
                      <a:pt x="10067036" y="136057"/>
                      <a:pt x="10067036" y="185166"/>
                    </a:cubicBezTo>
                    <a:lnTo>
                      <a:pt x="10067036" y="2129409"/>
                    </a:lnTo>
                    <a:cubicBezTo>
                      <a:pt x="10067036" y="2178518"/>
                      <a:pt x="10047528" y="2225616"/>
                      <a:pt x="10012802" y="2260341"/>
                    </a:cubicBezTo>
                    <a:cubicBezTo>
                      <a:pt x="9978077" y="2295067"/>
                      <a:pt x="9930979" y="2314575"/>
                      <a:pt x="9881870" y="2314575"/>
                    </a:cubicBezTo>
                    <a:lnTo>
                      <a:pt x="0" y="2314575"/>
                    </a:lnTo>
                    <a:close/>
                  </a:path>
                </a:pathLst>
              </a:custGeom>
              <a:solidFill>
                <a:srgbClr val="00B2E2"/>
              </a:solidFill>
            </p:spPr>
          </p:sp>
          <p:sp>
            <p:nvSpPr>
              <p:cNvPr id="56" name="Freeform 50">
                <a:extLst>
                  <a:ext uri="{FF2B5EF4-FFF2-40B4-BE49-F238E27FC236}">
                    <a16:creationId xmlns:a16="http://schemas.microsoft.com/office/drawing/2014/main" id="{42053581-8BF0-47E9-940A-541341CBE335}"/>
                  </a:ext>
                </a:extLst>
              </p:cNvPr>
              <p:cNvSpPr/>
              <p:nvPr/>
            </p:nvSpPr>
            <p:spPr>
              <a:xfrm>
                <a:off x="0" y="0"/>
                <a:ext cx="977872" cy="2314575"/>
              </a:xfrm>
              <a:custGeom>
                <a:avLst/>
                <a:gdLst/>
                <a:ahLst/>
                <a:cxnLst/>
                <a:rect l="l" t="t" r="r" b="b"/>
                <a:pathLst>
                  <a:path w="977872" h="2314575">
                    <a:moveTo>
                      <a:pt x="0" y="0"/>
                    </a:moveTo>
                    <a:lnTo>
                      <a:pt x="977872" y="0"/>
                    </a:lnTo>
                    <a:lnTo>
                      <a:pt x="977872" y="2314575"/>
                    </a:lnTo>
                    <a:lnTo>
                      <a:pt x="0" y="2314575"/>
                    </a:lnTo>
                    <a:close/>
                  </a:path>
                </a:pathLst>
              </a:custGeom>
              <a:solidFill>
                <a:srgbClr val="00508F"/>
              </a:solidFill>
            </p:spPr>
          </p:sp>
          <p:sp>
            <p:nvSpPr>
              <p:cNvPr id="57" name="Freeform 51">
                <a:extLst>
                  <a:ext uri="{FF2B5EF4-FFF2-40B4-BE49-F238E27FC236}">
                    <a16:creationId xmlns:a16="http://schemas.microsoft.com/office/drawing/2014/main" id="{E8EAA78E-2E2B-4B48-8315-A3FDC874EC96}"/>
                  </a:ext>
                </a:extLst>
              </p:cNvPr>
              <p:cNvSpPr/>
              <p:nvPr/>
            </p:nvSpPr>
            <p:spPr>
              <a:xfrm>
                <a:off x="0" y="2657475"/>
                <a:ext cx="298510" cy="2314575"/>
              </a:xfrm>
              <a:custGeom>
                <a:avLst/>
                <a:gdLst/>
                <a:ahLst/>
                <a:cxnLst/>
                <a:rect l="l" t="t" r="r" b="b"/>
                <a:pathLst>
                  <a:path w="298510" h="2314575">
                    <a:moveTo>
                      <a:pt x="0" y="0"/>
                    </a:moveTo>
                    <a:lnTo>
                      <a:pt x="298510" y="0"/>
                    </a:lnTo>
                    <a:lnTo>
                      <a:pt x="298510" y="2314575"/>
                    </a:lnTo>
                    <a:lnTo>
                      <a:pt x="0" y="2314575"/>
                    </a:lnTo>
                    <a:close/>
                  </a:path>
                </a:pathLst>
              </a:custGeom>
              <a:solidFill>
                <a:srgbClr val="00508F"/>
              </a:solidFill>
            </p:spPr>
          </p:sp>
          <p:sp>
            <p:nvSpPr>
              <p:cNvPr id="58" name="Freeform 52">
                <a:extLst>
                  <a:ext uri="{FF2B5EF4-FFF2-40B4-BE49-F238E27FC236}">
                    <a16:creationId xmlns:a16="http://schemas.microsoft.com/office/drawing/2014/main" id="{7A930ED0-944A-4F11-9E10-857D8869144F}"/>
                  </a:ext>
                </a:extLst>
              </p:cNvPr>
              <p:cNvSpPr/>
              <p:nvPr/>
            </p:nvSpPr>
            <p:spPr>
              <a:xfrm>
                <a:off x="0" y="5314950"/>
                <a:ext cx="1142604" cy="2314575"/>
              </a:xfrm>
              <a:custGeom>
                <a:avLst/>
                <a:gdLst/>
                <a:ahLst/>
                <a:cxnLst/>
                <a:rect l="l" t="t" r="r" b="b"/>
                <a:pathLst>
                  <a:path w="1142604" h="2314575">
                    <a:moveTo>
                      <a:pt x="0" y="0"/>
                    </a:moveTo>
                    <a:lnTo>
                      <a:pt x="1142604" y="0"/>
                    </a:lnTo>
                    <a:lnTo>
                      <a:pt x="1142604" y="2314575"/>
                    </a:lnTo>
                    <a:lnTo>
                      <a:pt x="0" y="2314575"/>
                    </a:lnTo>
                    <a:close/>
                  </a:path>
                </a:pathLst>
              </a:custGeom>
              <a:solidFill>
                <a:srgbClr val="00508F"/>
              </a:solidFill>
            </p:spPr>
          </p:sp>
          <p:sp>
            <p:nvSpPr>
              <p:cNvPr id="59" name="Freeform 53">
                <a:extLst>
                  <a:ext uri="{FF2B5EF4-FFF2-40B4-BE49-F238E27FC236}">
                    <a16:creationId xmlns:a16="http://schemas.microsoft.com/office/drawing/2014/main" id="{18890F84-73FC-4E3D-888C-8D487043CFB1}"/>
                  </a:ext>
                </a:extLst>
              </p:cNvPr>
              <p:cNvSpPr/>
              <p:nvPr/>
            </p:nvSpPr>
            <p:spPr>
              <a:xfrm>
                <a:off x="0" y="7972425"/>
                <a:ext cx="339685" cy="2314575"/>
              </a:xfrm>
              <a:custGeom>
                <a:avLst/>
                <a:gdLst/>
                <a:ahLst/>
                <a:cxnLst/>
                <a:rect l="l" t="t" r="r" b="b"/>
                <a:pathLst>
                  <a:path w="339685" h="2314575">
                    <a:moveTo>
                      <a:pt x="0" y="0"/>
                    </a:moveTo>
                    <a:lnTo>
                      <a:pt x="339685" y="0"/>
                    </a:lnTo>
                    <a:lnTo>
                      <a:pt x="339685" y="2314575"/>
                    </a:lnTo>
                    <a:lnTo>
                      <a:pt x="0" y="2314575"/>
                    </a:lnTo>
                    <a:close/>
                  </a:path>
                </a:pathLst>
              </a:custGeom>
              <a:solidFill>
                <a:srgbClr val="00508F"/>
              </a:solidFill>
            </p:spPr>
          </p:sp>
        </p:grpSp>
      </p:grpSp>
      <p:grpSp>
        <p:nvGrpSpPr>
          <p:cNvPr id="63" name="Group 2">
            <a:extLst>
              <a:ext uri="{FF2B5EF4-FFF2-40B4-BE49-F238E27FC236}">
                <a16:creationId xmlns:a16="http://schemas.microsoft.com/office/drawing/2014/main" id="{3C293FCF-862D-4A6E-8615-014ABFF36825}"/>
              </a:ext>
            </a:extLst>
          </p:cNvPr>
          <p:cNvGrpSpPr/>
          <p:nvPr/>
        </p:nvGrpSpPr>
        <p:grpSpPr>
          <a:xfrm>
            <a:off x="-262509" y="1829176"/>
            <a:ext cx="5268425" cy="3032827"/>
            <a:chOff x="0" y="-272235"/>
            <a:chExt cx="11240658" cy="8070738"/>
          </a:xfrm>
        </p:grpSpPr>
        <p:sp>
          <p:nvSpPr>
            <p:cNvPr id="64" name="TextBox 3">
              <a:extLst>
                <a:ext uri="{FF2B5EF4-FFF2-40B4-BE49-F238E27FC236}">
                  <a16:creationId xmlns:a16="http://schemas.microsoft.com/office/drawing/2014/main" id="{0238E335-C79D-47F2-BD1B-D3F0EC604089}"/>
                </a:ext>
              </a:extLst>
            </p:cNvPr>
            <p:cNvSpPr txBox="1"/>
            <p:nvPr/>
          </p:nvSpPr>
          <p:spPr>
            <a:xfrm>
              <a:off x="5744840" y="-272233"/>
              <a:ext cx="1384781" cy="325815"/>
            </a:xfrm>
            <a:prstGeom prst="rect">
              <a:avLst/>
            </a:prstGeom>
          </p:spPr>
          <p:txBody>
            <a:bodyPr wrap="square" lIns="0" tIns="0" rIns="0" bIns="0" rtlCol="0" anchor="t">
              <a:spAutoFit/>
            </a:bodyPr>
            <a:lstStyle/>
            <a:p>
              <a:pPr algn="l">
                <a:lnSpc>
                  <a:spcPts val="2235"/>
                </a:lnSpc>
              </a:pPr>
              <a:r>
                <a:rPr lang="en-US" sz="1200" dirty="0">
                  <a:solidFill>
                    <a:srgbClr val="000000"/>
                  </a:solidFill>
                  <a:latin typeface="Lato" panose="020F0502020204030203" pitchFamily="34" charset="0"/>
                </a:rPr>
                <a:t>Disability</a:t>
              </a:r>
            </a:p>
          </p:txBody>
        </p:sp>
        <p:sp>
          <p:nvSpPr>
            <p:cNvPr id="65" name="TextBox 4">
              <a:extLst>
                <a:ext uri="{FF2B5EF4-FFF2-40B4-BE49-F238E27FC236}">
                  <a16:creationId xmlns:a16="http://schemas.microsoft.com/office/drawing/2014/main" id="{DFCE5B8E-B71B-40D5-AFCD-A6288078B4D1}"/>
                </a:ext>
              </a:extLst>
            </p:cNvPr>
            <p:cNvSpPr txBox="1"/>
            <p:nvPr/>
          </p:nvSpPr>
          <p:spPr>
            <a:xfrm>
              <a:off x="7758842" y="-272235"/>
              <a:ext cx="1874811" cy="325815"/>
            </a:xfrm>
            <a:prstGeom prst="rect">
              <a:avLst/>
            </a:prstGeom>
          </p:spPr>
          <p:txBody>
            <a:bodyPr wrap="square" lIns="0" tIns="0" rIns="0" bIns="0" rtlCol="0" anchor="t">
              <a:spAutoFit/>
            </a:bodyPr>
            <a:lstStyle/>
            <a:p>
              <a:pPr algn="l">
                <a:lnSpc>
                  <a:spcPts val="2235"/>
                </a:lnSpc>
              </a:pPr>
              <a:r>
                <a:rPr lang="en-US" sz="1200" dirty="0">
                  <a:solidFill>
                    <a:srgbClr val="000000"/>
                  </a:solidFill>
                  <a:latin typeface="Lato" panose="020F0502020204030203" pitchFamily="34" charset="0"/>
                </a:rPr>
                <a:t>No Disability</a:t>
              </a:r>
            </a:p>
          </p:txBody>
        </p:sp>
        <p:grpSp>
          <p:nvGrpSpPr>
            <p:cNvPr id="66" name="Group 5">
              <a:extLst>
                <a:ext uri="{FF2B5EF4-FFF2-40B4-BE49-F238E27FC236}">
                  <a16:creationId xmlns:a16="http://schemas.microsoft.com/office/drawing/2014/main" id="{41E0F834-D398-44EA-884C-7E174DEF5B7E}"/>
                </a:ext>
              </a:extLst>
            </p:cNvPr>
            <p:cNvGrpSpPr>
              <a:grpSpLocks noChangeAspect="1"/>
            </p:cNvGrpSpPr>
            <p:nvPr/>
          </p:nvGrpSpPr>
          <p:grpSpPr>
            <a:xfrm>
              <a:off x="5583638" y="78838"/>
              <a:ext cx="2106092" cy="130716"/>
              <a:chOff x="2439338" y="-663737"/>
              <a:chExt cx="3164899" cy="196431"/>
            </a:xfrm>
          </p:grpSpPr>
          <p:sp>
            <p:nvSpPr>
              <p:cNvPr id="87" name="Freeform 6">
                <a:extLst>
                  <a:ext uri="{FF2B5EF4-FFF2-40B4-BE49-F238E27FC236}">
                    <a16:creationId xmlns:a16="http://schemas.microsoft.com/office/drawing/2014/main" id="{65A536F5-5839-4FD0-B141-89807ED09176}"/>
                  </a:ext>
                </a:extLst>
              </p:cNvPr>
              <p:cNvSpPr/>
              <p:nvPr/>
            </p:nvSpPr>
            <p:spPr>
              <a:xfrm>
                <a:off x="2439338" y="-619706"/>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00508F"/>
              </a:solidFill>
            </p:spPr>
          </p:sp>
          <p:sp>
            <p:nvSpPr>
              <p:cNvPr id="88" name="Freeform 7">
                <a:extLst>
                  <a:ext uri="{FF2B5EF4-FFF2-40B4-BE49-F238E27FC236}">
                    <a16:creationId xmlns:a16="http://schemas.microsoft.com/office/drawing/2014/main" id="{831A6E34-1C06-4C25-A9E5-A78A668B875F}"/>
                  </a:ext>
                </a:extLst>
              </p:cNvPr>
              <p:cNvSpPr/>
              <p:nvPr/>
            </p:nvSpPr>
            <p:spPr>
              <a:xfrm>
                <a:off x="5451836" y="-663737"/>
                <a:ext cx="152401" cy="152401"/>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00B2E2"/>
              </a:solidFill>
            </p:spPr>
          </p:sp>
        </p:grpSp>
        <p:grpSp>
          <p:nvGrpSpPr>
            <p:cNvPr id="67" name="Group 8">
              <a:extLst>
                <a:ext uri="{FF2B5EF4-FFF2-40B4-BE49-F238E27FC236}">
                  <a16:creationId xmlns:a16="http://schemas.microsoft.com/office/drawing/2014/main" id="{194A5841-2E5D-4F8B-B748-DE2ACE095E78}"/>
                </a:ext>
              </a:extLst>
            </p:cNvPr>
            <p:cNvGrpSpPr>
              <a:grpSpLocks noChangeAspect="1"/>
            </p:cNvGrpSpPr>
            <p:nvPr/>
          </p:nvGrpSpPr>
          <p:grpSpPr>
            <a:xfrm>
              <a:off x="3960373" y="520525"/>
              <a:ext cx="6845516" cy="6845516"/>
              <a:chOff x="0" y="0"/>
              <a:chExt cx="10287000" cy="10287000"/>
            </a:xfrm>
          </p:grpSpPr>
          <p:sp>
            <p:nvSpPr>
              <p:cNvPr id="86" name="Freeform 9">
                <a:extLst>
                  <a:ext uri="{FF2B5EF4-FFF2-40B4-BE49-F238E27FC236}">
                    <a16:creationId xmlns:a16="http://schemas.microsoft.com/office/drawing/2014/main" id="{D735E655-99DB-4385-8D2B-D4E2470756E3}"/>
                  </a:ext>
                </a:extLst>
              </p:cNvPr>
              <p:cNvSpPr/>
              <p:nvPr/>
            </p:nvSpPr>
            <p:spPr>
              <a:xfrm>
                <a:off x="-6350" y="0"/>
                <a:ext cx="10299700" cy="10287000"/>
              </a:xfrm>
              <a:custGeom>
                <a:avLst/>
                <a:gdLst/>
                <a:ahLst/>
                <a:cxnLst/>
                <a:rect l="l" t="t" r="r" b="b"/>
                <a:pathLst>
                  <a:path w="10299700" h="10287000">
                    <a:moveTo>
                      <a:pt x="0" y="0"/>
                    </a:moveTo>
                    <a:lnTo>
                      <a:pt x="12700" y="0"/>
                    </a:lnTo>
                    <a:lnTo>
                      <a:pt x="12700" y="10287000"/>
                    </a:lnTo>
                    <a:lnTo>
                      <a:pt x="0" y="10287000"/>
                    </a:lnTo>
                    <a:close/>
                    <a:moveTo>
                      <a:pt x="2571750" y="0"/>
                    </a:moveTo>
                    <a:lnTo>
                      <a:pt x="2584450" y="0"/>
                    </a:lnTo>
                    <a:lnTo>
                      <a:pt x="2584450" y="10287000"/>
                    </a:lnTo>
                    <a:lnTo>
                      <a:pt x="2571750" y="10287000"/>
                    </a:lnTo>
                    <a:close/>
                    <a:moveTo>
                      <a:pt x="5143500" y="0"/>
                    </a:moveTo>
                    <a:lnTo>
                      <a:pt x="5156200" y="0"/>
                    </a:lnTo>
                    <a:lnTo>
                      <a:pt x="5156200" y="10287000"/>
                    </a:lnTo>
                    <a:lnTo>
                      <a:pt x="5143500" y="10287000"/>
                    </a:lnTo>
                    <a:close/>
                    <a:moveTo>
                      <a:pt x="7715250" y="0"/>
                    </a:moveTo>
                    <a:lnTo>
                      <a:pt x="7727950" y="0"/>
                    </a:lnTo>
                    <a:lnTo>
                      <a:pt x="7727950" y="10287000"/>
                    </a:lnTo>
                    <a:lnTo>
                      <a:pt x="7715250" y="10287000"/>
                    </a:lnTo>
                    <a:close/>
                    <a:moveTo>
                      <a:pt x="10287000" y="0"/>
                    </a:moveTo>
                    <a:lnTo>
                      <a:pt x="10299700" y="0"/>
                    </a:lnTo>
                    <a:lnTo>
                      <a:pt x="10299700" y="10287000"/>
                    </a:lnTo>
                    <a:lnTo>
                      <a:pt x="10287000" y="10287000"/>
                    </a:lnTo>
                    <a:close/>
                  </a:path>
                </a:pathLst>
              </a:custGeom>
              <a:solidFill>
                <a:srgbClr val="000000">
                  <a:alpha val="24706"/>
                </a:srgbClr>
              </a:solidFill>
            </p:spPr>
          </p:sp>
        </p:grpSp>
        <p:sp>
          <p:nvSpPr>
            <p:cNvPr id="68" name="TextBox 10">
              <a:extLst>
                <a:ext uri="{FF2B5EF4-FFF2-40B4-BE49-F238E27FC236}">
                  <a16:creationId xmlns:a16="http://schemas.microsoft.com/office/drawing/2014/main" id="{7CDFBAB6-B04F-47FE-8FB5-F11456DC1BB5}"/>
                </a:ext>
              </a:extLst>
            </p:cNvPr>
            <p:cNvSpPr txBox="1"/>
            <p:nvPr/>
          </p:nvSpPr>
          <p:spPr>
            <a:xfrm>
              <a:off x="3883182" y="7472687"/>
              <a:ext cx="154379" cy="325816"/>
            </a:xfrm>
            <a:prstGeom prst="rect">
              <a:avLst/>
            </a:prstGeom>
          </p:spPr>
          <p:txBody>
            <a:bodyPr lIns="0" tIns="0" rIns="0" bIns="0" rtlCol="0" anchor="t">
              <a:spAutoFit/>
            </a:bodyPr>
            <a:lstStyle/>
            <a:p>
              <a:pPr algn="ctr">
                <a:lnSpc>
                  <a:spcPts val="2235"/>
                </a:lnSpc>
              </a:pPr>
              <a:r>
                <a:rPr lang="en-US" sz="1200">
                  <a:solidFill>
                    <a:srgbClr val="000000"/>
                  </a:solidFill>
                  <a:latin typeface="Lato" panose="020F0502020204030203" pitchFamily="34" charset="0"/>
                </a:rPr>
                <a:t>0</a:t>
              </a:r>
            </a:p>
          </p:txBody>
        </p:sp>
        <p:sp>
          <p:nvSpPr>
            <p:cNvPr id="69" name="TextBox 11">
              <a:extLst>
                <a:ext uri="{FF2B5EF4-FFF2-40B4-BE49-F238E27FC236}">
                  <a16:creationId xmlns:a16="http://schemas.microsoft.com/office/drawing/2014/main" id="{444EB381-648E-482A-86D1-66A219056FC0}"/>
                </a:ext>
              </a:extLst>
            </p:cNvPr>
            <p:cNvSpPr txBox="1"/>
            <p:nvPr/>
          </p:nvSpPr>
          <p:spPr>
            <a:xfrm>
              <a:off x="5517373" y="7472687"/>
              <a:ext cx="463139" cy="325816"/>
            </a:xfrm>
            <a:prstGeom prst="rect">
              <a:avLst/>
            </a:prstGeom>
          </p:spPr>
          <p:txBody>
            <a:bodyPr wrap="square" lIns="0" tIns="0" rIns="0" bIns="0" rtlCol="0" anchor="t">
              <a:spAutoFit/>
            </a:bodyPr>
            <a:lstStyle/>
            <a:p>
              <a:pPr algn="ctr">
                <a:lnSpc>
                  <a:spcPts val="2235"/>
                </a:lnSpc>
              </a:pPr>
              <a:r>
                <a:rPr lang="en-US" sz="1200" dirty="0">
                  <a:solidFill>
                    <a:srgbClr val="000000"/>
                  </a:solidFill>
                  <a:latin typeface="Lato" panose="020F0502020204030203" pitchFamily="34" charset="0"/>
                </a:rPr>
                <a:t>25</a:t>
              </a:r>
            </a:p>
          </p:txBody>
        </p:sp>
        <p:sp>
          <p:nvSpPr>
            <p:cNvPr id="70" name="TextBox 12">
              <a:extLst>
                <a:ext uri="{FF2B5EF4-FFF2-40B4-BE49-F238E27FC236}">
                  <a16:creationId xmlns:a16="http://schemas.microsoft.com/office/drawing/2014/main" id="{EB66B6EF-5759-4773-9706-A0EE4DFE13EF}"/>
                </a:ext>
              </a:extLst>
            </p:cNvPr>
            <p:cNvSpPr txBox="1"/>
            <p:nvPr/>
          </p:nvSpPr>
          <p:spPr>
            <a:xfrm>
              <a:off x="7228752" y="7472685"/>
              <a:ext cx="463139" cy="325816"/>
            </a:xfrm>
            <a:prstGeom prst="rect">
              <a:avLst/>
            </a:prstGeom>
          </p:spPr>
          <p:txBody>
            <a:bodyPr wrap="square" lIns="0" tIns="0" rIns="0" bIns="0" rtlCol="0" anchor="t">
              <a:spAutoFit/>
            </a:bodyPr>
            <a:lstStyle/>
            <a:p>
              <a:pPr algn="ctr">
                <a:lnSpc>
                  <a:spcPts val="2235"/>
                </a:lnSpc>
              </a:pPr>
              <a:r>
                <a:rPr lang="en-US" sz="1200" dirty="0">
                  <a:solidFill>
                    <a:srgbClr val="000000"/>
                  </a:solidFill>
                  <a:latin typeface="Lato" panose="020F0502020204030203" pitchFamily="34" charset="0"/>
                </a:rPr>
                <a:t>50</a:t>
              </a:r>
            </a:p>
          </p:txBody>
        </p:sp>
        <p:sp>
          <p:nvSpPr>
            <p:cNvPr id="71" name="TextBox 13">
              <a:extLst>
                <a:ext uri="{FF2B5EF4-FFF2-40B4-BE49-F238E27FC236}">
                  <a16:creationId xmlns:a16="http://schemas.microsoft.com/office/drawing/2014/main" id="{7442B9AB-BF33-4C21-AB16-3CDF7FCA89FC}"/>
                </a:ext>
              </a:extLst>
            </p:cNvPr>
            <p:cNvSpPr txBox="1"/>
            <p:nvPr/>
          </p:nvSpPr>
          <p:spPr>
            <a:xfrm>
              <a:off x="8940131" y="7472685"/>
              <a:ext cx="463139" cy="325816"/>
            </a:xfrm>
            <a:prstGeom prst="rect">
              <a:avLst/>
            </a:prstGeom>
          </p:spPr>
          <p:txBody>
            <a:bodyPr wrap="square" lIns="0" tIns="0" rIns="0" bIns="0" rtlCol="0" anchor="t">
              <a:spAutoFit/>
            </a:bodyPr>
            <a:lstStyle/>
            <a:p>
              <a:pPr algn="ctr">
                <a:lnSpc>
                  <a:spcPts val="2235"/>
                </a:lnSpc>
              </a:pPr>
              <a:r>
                <a:rPr lang="en-US" sz="1200" dirty="0">
                  <a:solidFill>
                    <a:srgbClr val="000000"/>
                  </a:solidFill>
                  <a:latin typeface="Lato" panose="020F0502020204030203" pitchFamily="34" charset="0"/>
                </a:rPr>
                <a:t>75</a:t>
              </a:r>
            </a:p>
          </p:txBody>
        </p:sp>
        <p:sp>
          <p:nvSpPr>
            <p:cNvPr id="72" name="TextBox 14">
              <a:extLst>
                <a:ext uri="{FF2B5EF4-FFF2-40B4-BE49-F238E27FC236}">
                  <a16:creationId xmlns:a16="http://schemas.microsoft.com/office/drawing/2014/main" id="{D6E3614B-88F5-4E46-BB86-56D789ADB8DC}"/>
                </a:ext>
              </a:extLst>
            </p:cNvPr>
            <p:cNvSpPr txBox="1"/>
            <p:nvPr/>
          </p:nvSpPr>
          <p:spPr>
            <a:xfrm>
              <a:off x="10574319" y="7472685"/>
              <a:ext cx="666339" cy="325816"/>
            </a:xfrm>
            <a:prstGeom prst="rect">
              <a:avLst/>
            </a:prstGeom>
          </p:spPr>
          <p:txBody>
            <a:bodyPr wrap="square" lIns="0" tIns="0" rIns="0" bIns="0" rtlCol="0" anchor="t">
              <a:spAutoFit/>
            </a:bodyPr>
            <a:lstStyle/>
            <a:p>
              <a:pPr algn="ctr">
                <a:lnSpc>
                  <a:spcPts val="2235"/>
                </a:lnSpc>
              </a:pPr>
              <a:r>
                <a:rPr lang="en-US" sz="1200" dirty="0">
                  <a:solidFill>
                    <a:srgbClr val="000000"/>
                  </a:solidFill>
                  <a:latin typeface="Lato" panose="020F0502020204030203" pitchFamily="34" charset="0"/>
                </a:rPr>
                <a:t>100</a:t>
              </a:r>
            </a:p>
          </p:txBody>
        </p:sp>
        <p:sp>
          <p:nvSpPr>
            <p:cNvPr id="73" name="TextBox 15">
              <a:extLst>
                <a:ext uri="{FF2B5EF4-FFF2-40B4-BE49-F238E27FC236}">
                  <a16:creationId xmlns:a16="http://schemas.microsoft.com/office/drawing/2014/main" id="{360DC808-5DFC-4E64-8EAB-CFC52D1E1684}"/>
                </a:ext>
              </a:extLst>
            </p:cNvPr>
            <p:cNvSpPr txBox="1"/>
            <p:nvPr/>
          </p:nvSpPr>
          <p:spPr>
            <a:xfrm>
              <a:off x="874777" y="1103222"/>
              <a:ext cx="2950376" cy="325816"/>
            </a:xfrm>
            <a:prstGeom prst="rect">
              <a:avLst/>
            </a:prstGeom>
          </p:spPr>
          <p:txBody>
            <a:bodyPr lIns="0" tIns="0" rIns="0" bIns="0" rtlCol="0" anchor="t">
              <a:spAutoFit/>
            </a:bodyPr>
            <a:lstStyle/>
            <a:p>
              <a:pPr algn="r">
                <a:lnSpc>
                  <a:spcPts val="2235"/>
                </a:lnSpc>
              </a:pPr>
              <a:r>
                <a:rPr lang="en-US" sz="1200" dirty="0">
                  <a:solidFill>
                    <a:srgbClr val="000000"/>
                  </a:solidFill>
                  <a:latin typeface="Lato" panose="020F0502020204030203" pitchFamily="34" charset="0"/>
                </a:rPr>
                <a:t>RoS 2021 AO Campaign </a:t>
              </a:r>
            </a:p>
          </p:txBody>
        </p:sp>
        <p:sp>
          <p:nvSpPr>
            <p:cNvPr id="74" name="TextBox 16">
              <a:extLst>
                <a:ext uri="{FF2B5EF4-FFF2-40B4-BE49-F238E27FC236}">
                  <a16:creationId xmlns:a16="http://schemas.microsoft.com/office/drawing/2014/main" id="{10BB748C-B7E4-4CD5-A1F8-64DD7B98D7A1}"/>
                </a:ext>
              </a:extLst>
            </p:cNvPr>
            <p:cNvSpPr txBox="1"/>
            <p:nvPr/>
          </p:nvSpPr>
          <p:spPr>
            <a:xfrm>
              <a:off x="874777" y="2871648"/>
              <a:ext cx="2950376" cy="325816"/>
            </a:xfrm>
            <a:prstGeom prst="rect">
              <a:avLst/>
            </a:prstGeom>
          </p:spPr>
          <p:txBody>
            <a:bodyPr lIns="0" tIns="0" rIns="0" bIns="0" rtlCol="0" anchor="t">
              <a:spAutoFit/>
            </a:bodyPr>
            <a:lstStyle/>
            <a:p>
              <a:pPr algn="r">
                <a:lnSpc>
                  <a:spcPts val="2235"/>
                </a:lnSpc>
              </a:pPr>
              <a:r>
                <a:rPr lang="en-US" sz="1200">
                  <a:solidFill>
                    <a:srgbClr val="000000"/>
                  </a:solidFill>
                  <a:latin typeface="Lato" panose="020F0502020204030203" pitchFamily="34" charset="0"/>
                </a:rPr>
                <a:t>RoS 2019 AO Campaign </a:t>
              </a:r>
            </a:p>
          </p:txBody>
        </p:sp>
        <p:sp>
          <p:nvSpPr>
            <p:cNvPr id="75" name="TextBox 17">
              <a:extLst>
                <a:ext uri="{FF2B5EF4-FFF2-40B4-BE49-F238E27FC236}">
                  <a16:creationId xmlns:a16="http://schemas.microsoft.com/office/drawing/2014/main" id="{BAAC07CF-3D0F-42B9-9C62-262BCE85D2DB}"/>
                </a:ext>
              </a:extLst>
            </p:cNvPr>
            <p:cNvSpPr txBox="1"/>
            <p:nvPr/>
          </p:nvSpPr>
          <p:spPr>
            <a:xfrm>
              <a:off x="0" y="4640073"/>
              <a:ext cx="3825153" cy="325816"/>
            </a:xfrm>
            <a:prstGeom prst="rect">
              <a:avLst/>
            </a:prstGeom>
          </p:spPr>
          <p:txBody>
            <a:bodyPr lIns="0" tIns="0" rIns="0" bIns="0" rtlCol="0" anchor="t">
              <a:spAutoFit/>
            </a:bodyPr>
            <a:lstStyle/>
            <a:p>
              <a:pPr algn="r">
                <a:lnSpc>
                  <a:spcPts val="2235"/>
                </a:lnSpc>
              </a:pPr>
              <a:r>
                <a:rPr lang="en-US" sz="1200" dirty="0">
                  <a:solidFill>
                    <a:srgbClr val="000000"/>
                  </a:solidFill>
                  <a:latin typeface="Lato" panose="020F0502020204030203" pitchFamily="34" charset="0"/>
                </a:rPr>
                <a:t>Jan 2021 - Jan 2022 Campaigns </a:t>
              </a:r>
            </a:p>
          </p:txBody>
        </p:sp>
        <p:sp>
          <p:nvSpPr>
            <p:cNvPr id="76" name="TextBox 18">
              <a:extLst>
                <a:ext uri="{FF2B5EF4-FFF2-40B4-BE49-F238E27FC236}">
                  <a16:creationId xmlns:a16="http://schemas.microsoft.com/office/drawing/2014/main" id="{36D4B6CE-2F43-4E8A-A7CA-E1053FDC6FD2}"/>
                </a:ext>
              </a:extLst>
            </p:cNvPr>
            <p:cNvSpPr txBox="1"/>
            <p:nvPr/>
          </p:nvSpPr>
          <p:spPr>
            <a:xfrm>
              <a:off x="2724089" y="6408498"/>
              <a:ext cx="1101064" cy="325816"/>
            </a:xfrm>
            <a:prstGeom prst="rect">
              <a:avLst/>
            </a:prstGeom>
          </p:spPr>
          <p:txBody>
            <a:bodyPr lIns="0" tIns="0" rIns="0" bIns="0" rtlCol="0" anchor="t">
              <a:spAutoFit/>
            </a:bodyPr>
            <a:lstStyle/>
            <a:p>
              <a:pPr algn="r">
                <a:lnSpc>
                  <a:spcPts val="2235"/>
                </a:lnSpc>
              </a:pPr>
              <a:r>
                <a:rPr lang="en-US" sz="1200">
                  <a:solidFill>
                    <a:srgbClr val="000000"/>
                  </a:solidFill>
                  <a:latin typeface="Lato" panose="020F0502020204030203" pitchFamily="34" charset="0"/>
                </a:rPr>
                <a:t>SG 2020 </a:t>
              </a:r>
            </a:p>
          </p:txBody>
        </p:sp>
        <p:grpSp>
          <p:nvGrpSpPr>
            <p:cNvPr id="77" name="Group 19">
              <a:extLst>
                <a:ext uri="{FF2B5EF4-FFF2-40B4-BE49-F238E27FC236}">
                  <a16:creationId xmlns:a16="http://schemas.microsoft.com/office/drawing/2014/main" id="{437D7851-A957-42B0-B201-BAC57E208D3C}"/>
                </a:ext>
              </a:extLst>
            </p:cNvPr>
            <p:cNvGrpSpPr>
              <a:grpSpLocks noChangeAspect="1"/>
            </p:cNvGrpSpPr>
            <p:nvPr/>
          </p:nvGrpSpPr>
          <p:grpSpPr>
            <a:xfrm>
              <a:off x="3960373" y="520525"/>
              <a:ext cx="6845516" cy="6845516"/>
              <a:chOff x="0" y="0"/>
              <a:chExt cx="10287000" cy="10287000"/>
            </a:xfrm>
          </p:grpSpPr>
          <p:sp>
            <p:nvSpPr>
              <p:cNvPr id="78" name="Freeform 20">
                <a:extLst>
                  <a:ext uri="{FF2B5EF4-FFF2-40B4-BE49-F238E27FC236}">
                    <a16:creationId xmlns:a16="http://schemas.microsoft.com/office/drawing/2014/main" id="{87847151-E0FF-46BA-9F88-C663245C6EA1}"/>
                  </a:ext>
                </a:extLst>
              </p:cNvPr>
              <p:cNvSpPr/>
              <p:nvPr/>
            </p:nvSpPr>
            <p:spPr>
              <a:xfrm>
                <a:off x="0" y="0"/>
                <a:ext cx="9995027" cy="2314575"/>
              </a:xfrm>
              <a:custGeom>
                <a:avLst/>
                <a:gdLst/>
                <a:ahLst/>
                <a:cxnLst/>
                <a:rect l="l" t="t" r="r" b="b"/>
                <a:pathLst>
                  <a:path w="9995027" h="2314575">
                    <a:moveTo>
                      <a:pt x="0" y="0"/>
                    </a:moveTo>
                    <a:lnTo>
                      <a:pt x="9809861" y="0"/>
                    </a:lnTo>
                    <a:cubicBezTo>
                      <a:pt x="9858970" y="0"/>
                      <a:pt x="9906067" y="19508"/>
                      <a:pt x="9940793" y="54234"/>
                    </a:cubicBezTo>
                    <a:cubicBezTo>
                      <a:pt x="9975518" y="88959"/>
                      <a:pt x="9995027" y="136057"/>
                      <a:pt x="9995027" y="185166"/>
                    </a:cubicBezTo>
                    <a:lnTo>
                      <a:pt x="9995027" y="2129409"/>
                    </a:lnTo>
                    <a:cubicBezTo>
                      <a:pt x="9995027" y="2178518"/>
                      <a:pt x="9975518" y="2225616"/>
                      <a:pt x="9940793" y="2260341"/>
                    </a:cubicBezTo>
                    <a:cubicBezTo>
                      <a:pt x="9906067" y="2295067"/>
                      <a:pt x="9858970" y="2314575"/>
                      <a:pt x="9809861" y="2314575"/>
                    </a:cubicBezTo>
                    <a:lnTo>
                      <a:pt x="0" y="2314575"/>
                    </a:lnTo>
                    <a:close/>
                  </a:path>
                </a:pathLst>
              </a:custGeom>
              <a:solidFill>
                <a:srgbClr val="00B2E2"/>
              </a:solidFill>
            </p:spPr>
          </p:sp>
          <p:sp>
            <p:nvSpPr>
              <p:cNvPr id="79" name="Freeform 21">
                <a:extLst>
                  <a:ext uri="{FF2B5EF4-FFF2-40B4-BE49-F238E27FC236}">
                    <a16:creationId xmlns:a16="http://schemas.microsoft.com/office/drawing/2014/main" id="{94FBFA99-C659-4739-BB81-E7C0D34F9520}"/>
                  </a:ext>
                </a:extLst>
              </p:cNvPr>
              <p:cNvSpPr/>
              <p:nvPr/>
            </p:nvSpPr>
            <p:spPr>
              <a:xfrm>
                <a:off x="0" y="2657475"/>
                <a:ext cx="10139045" cy="2314575"/>
              </a:xfrm>
              <a:custGeom>
                <a:avLst/>
                <a:gdLst/>
                <a:ahLst/>
                <a:cxnLst/>
                <a:rect l="l" t="t" r="r" b="b"/>
                <a:pathLst>
                  <a:path w="10139045" h="2314575">
                    <a:moveTo>
                      <a:pt x="0" y="0"/>
                    </a:moveTo>
                    <a:lnTo>
                      <a:pt x="9953879" y="0"/>
                    </a:lnTo>
                    <a:cubicBezTo>
                      <a:pt x="10056144" y="0"/>
                      <a:pt x="10139045" y="82902"/>
                      <a:pt x="10139045" y="185166"/>
                    </a:cubicBezTo>
                    <a:lnTo>
                      <a:pt x="10139045" y="2129409"/>
                    </a:lnTo>
                    <a:cubicBezTo>
                      <a:pt x="10139045" y="2231673"/>
                      <a:pt x="10056144" y="2314575"/>
                      <a:pt x="9953879" y="2314575"/>
                    </a:cubicBezTo>
                    <a:lnTo>
                      <a:pt x="0" y="2314575"/>
                    </a:lnTo>
                    <a:close/>
                  </a:path>
                </a:pathLst>
              </a:custGeom>
              <a:solidFill>
                <a:srgbClr val="00B2E2"/>
              </a:solidFill>
            </p:spPr>
          </p:sp>
          <p:sp>
            <p:nvSpPr>
              <p:cNvPr id="80" name="Freeform 22">
                <a:extLst>
                  <a:ext uri="{FF2B5EF4-FFF2-40B4-BE49-F238E27FC236}">
                    <a16:creationId xmlns:a16="http://schemas.microsoft.com/office/drawing/2014/main" id="{F59AFBC5-98FD-4E76-A5B5-40137A357591}"/>
                  </a:ext>
                </a:extLst>
              </p:cNvPr>
              <p:cNvSpPr/>
              <p:nvPr/>
            </p:nvSpPr>
            <p:spPr>
              <a:xfrm>
                <a:off x="0" y="5314950"/>
                <a:ext cx="9717278" cy="2314575"/>
              </a:xfrm>
              <a:custGeom>
                <a:avLst/>
                <a:gdLst/>
                <a:ahLst/>
                <a:cxnLst/>
                <a:rect l="l" t="t" r="r" b="b"/>
                <a:pathLst>
                  <a:path w="9717278" h="2314575">
                    <a:moveTo>
                      <a:pt x="0" y="0"/>
                    </a:moveTo>
                    <a:lnTo>
                      <a:pt x="9532112" y="0"/>
                    </a:lnTo>
                    <a:cubicBezTo>
                      <a:pt x="9581221" y="0"/>
                      <a:pt x="9628318" y="19508"/>
                      <a:pt x="9663044" y="54234"/>
                    </a:cubicBezTo>
                    <a:cubicBezTo>
                      <a:pt x="9697769" y="88959"/>
                      <a:pt x="9717278" y="136057"/>
                      <a:pt x="9717278" y="185166"/>
                    </a:cubicBezTo>
                    <a:lnTo>
                      <a:pt x="9717278" y="2129409"/>
                    </a:lnTo>
                    <a:cubicBezTo>
                      <a:pt x="9717278" y="2178518"/>
                      <a:pt x="9697770" y="2225616"/>
                      <a:pt x="9663044" y="2260341"/>
                    </a:cubicBezTo>
                    <a:cubicBezTo>
                      <a:pt x="9628319" y="2295067"/>
                      <a:pt x="9581221" y="2314575"/>
                      <a:pt x="9532112" y="2314575"/>
                    </a:cubicBezTo>
                    <a:lnTo>
                      <a:pt x="0" y="2314575"/>
                    </a:lnTo>
                    <a:close/>
                  </a:path>
                </a:pathLst>
              </a:custGeom>
              <a:solidFill>
                <a:srgbClr val="00B2E2"/>
              </a:solidFill>
            </p:spPr>
          </p:sp>
          <p:sp>
            <p:nvSpPr>
              <p:cNvPr id="81" name="Freeform 23">
                <a:extLst>
                  <a:ext uri="{FF2B5EF4-FFF2-40B4-BE49-F238E27FC236}">
                    <a16:creationId xmlns:a16="http://schemas.microsoft.com/office/drawing/2014/main" id="{F08309A0-97C6-4BEE-A246-0B5263C0C6D6}"/>
                  </a:ext>
                </a:extLst>
              </p:cNvPr>
              <p:cNvSpPr/>
              <p:nvPr/>
            </p:nvSpPr>
            <p:spPr>
              <a:xfrm>
                <a:off x="0" y="7972425"/>
                <a:ext cx="9933305" cy="2314575"/>
              </a:xfrm>
              <a:custGeom>
                <a:avLst/>
                <a:gdLst/>
                <a:ahLst/>
                <a:cxnLst/>
                <a:rect l="l" t="t" r="r" b="b"/>
                <a:pathLst>
                  <a:path w="9933305" h="2314575">
                    <a:moveTo>
                      <a:pt x="0" y="0"/>
                    </a:moveTo>
                    <a:lnTo>
                      <a:pt x="9748139" y="0"/>
                    </a:lnTo>
                    <a:cubicBezTo>
                      <a:pt x="9797248" y="0"/>
                      <a:pt x="9844346" y="19508"/>
                      <a:pt x="9879071" y="54234"/>
                    </a:cubicBezTo>
                    <a:cubicBezTo>
                      <a:pt x="9913797" y="88959"/>
                      <a:pt x="9933305" y="136057"/>
                      <a:pt x="9933305" y="185166"/>
                    </a:cubicBezTo>
                    <a:lnTo>
                      <a:pt x="9933305" y="2129409"/>
                    </a:lnTo>
                    <a:cubicBezTo>
                      <a:pt x="9933305" y="2178518"/>
                      <a:pt x="9913797" y="2225616"/>
                      <a:pt x="9879071" y="2260341"/>
                    </a:cubicBezTo>
                    <a:cubicBezTo>
                      <a:pt x="9844346" y="2295067"/>
                      <a:pt x="9797248" y="2314575"/>
                      <a:pt x="9748139" y="2314575"/>
                    </a:cubicBezTo>
                    <a:lnTo>
                      <a:pt x="0" y="2314575"/>
                    </a:lnTo>
                    <a:close/>
                  </a:path>
                </a:pathLst>
              </a:custGeom>
              <a:solidFill>
                <a:srgbClr val="00B2E2"/>
              </a:solidFill>
            </p:spPr>
          </p:sp>
          <p:sp>
            <p:nvSpPr>
              <p:cNvPr id="82" name="Freeform 24">
                <a:extLst>
                  <a:ext uri="{FF2B5EF4-FFF2-40B4-BE49-F238E27FC236}">
                    <a16:creationId xmlns:a16="http://schemas.microsoft.com/office/drawing/2014/main" id="{9C0C7013-0E70-4D9D-A045-995C24789D73}"/>
                  </a:ext>
                </a:extLst>
              </p:cNvPr>
              <p:cNvSpPr/>
              <p:nvPr/>
            </p:nvSpPr>
            <p:spPr>
              <a:xfrm>
                <a:off x="0" y="0"/>
                <a:ext cx="1502857" cy="2314575"/>
              </a:xfrm>
              <a:custGeom>
                <a:avLst/>
                <a:gdLst/>
                <a:ahLst/>
                <a:cxnLst/>
                <a:rect l="l" t="t" r="r" b="b"/>
                <a:pathLst>
                  <a:path w="1502857" h="2314575">
                    <a:moveTo>
                      <a:pt x="0" y="0"/>
                    </a:moveTo>
                    <a:lnTo>
                      <a:pt x="1502857" y="0"/>
                    </a:lnTo>
                    <a:lnTo>
                      <a:pt x="1502857" y="2314575"/>
                    </a:lnTo>
                    <a:lnTo>
                      <a:pt x="0" y="2314575"/>
                    </a:lnTo>
                    <a:close/>
                  </a:path>
                </a:pathLst>
              </a:custGeom>
              <a:solidFill>
                <a:srgbClr val="00508F"/>
              </a:solidFill>
            </p:spPr>
          </p:sp>
          <p:sp>
            <p:nvSpPr>
              <p:cNvPr id="83" name="Freeform 25">
                <a:extLst>
                  <a:ext uri="{FF2B5EF4-FFF2-40B4-BE49-F238E27FC236}">
                    <a16:creationId xmlns:a16="http://schemas.microsoft.com/office/drawing/2014/main" id="{84543E4F-3B81-4262-82EB-614D90E6CFAB}"/>
                  </a:ext>
                </a:extLst>
              </p:cNvPr>
              <p:cNvSpPr/>
              <p:nvPr/>
            </p:nvSpPr>
            <p:spPr>
              <a:xfrm>
                <a:off x="0" y="2657475"/>
                <a:ext cx="1173453" cy="2314575"/>
              </a:xfrm>
              <a:custGeom>
                <a:avLst/>
                <a:gdLst/>
                <a:ahLst/>
                <a:cxnLst/>
                <a:rect l="l" t="t" r="r" b="b"/>
                <a:pathLst>
                  <a:path w="1173453" h="2314575">
                    <a:moveTo>
                      <a:pt x="0" y="0"/>
                    </a:moveTo>
                    <a:lnTo>
                      <a:pt x="1173453" y="0"/>
                    </a:lnTo>
                    <a:lnTo>
                      <a:pt x="1173453" y="2314575"/>
                    </a:lnTo>
                    <a:lnTo>
                      <a:pt x="0" y="2314575"/>
                    </a:lnTo>
                    <a:close/>
                  </a:path>
                </a:pathLst>
              </a:custGeom>
              <a:solidFill>
                <a:srgbClr val="00508F"/>
              </a:solidFill>
            </p:spPr>
          </p:sp>
          <p:sp>
            <p:nvSpPr>
              <p:cNvPr id="84" name="Freeform 26">
                <a:extLst>
                  <a:ext uri="{FF2B5EF4-FFF2-40B4-BE49-F238E27FC236}">
                    <a16:creationId xmlns:a16="http://schemas.microsoft.com/office/drawing/2014/main" id="{AD7F2C5F-1DF5-464C-ABA6-03B357158EDC}"/>
                  </a:ext>
                </a:extLst>
              </p:cNvPr>
              <p:cNvSpPr/>
              <p:nvPr/>
            </p:nvSpPr>
            <p:spPr>
              <a:xfrm>
                <a:off x="0" y="5314950"/>
                <a:ext cx="854379" cy="2314575"/>
              </a:xfrm>
              <a:custGeom>
                <a:avLst/>
                <a:gdLst/>
                <a:ahLst/>
                <a:cxnLst/>
                <a:rect l="l" t="t" r="r" b="b"/>
                <a:pathLst>
                  <a:path w="854379" h="2314575">
                    <a:moveTo>
                      <a:pt x="0" y="0"/>
                    </a:moveTo>
                    <a:lnTo>
                      <a:pt x="854379" y="0"/>
                    </a:lnTo>
                    <a:lnTo>
                      <a:pt x="854379" y="2314575"/>
                    </a:lnTo>
                    <a:lnTo>
                      <a:pt x="0" y="2314575"/>
                    </a:lnTo>
                    <a:close/>
                  </a:path>
                </a:pathLst>
              </a:custGeom>
              <a:solidFill>
                <a:srgbClr val="00508F"/>
              </a:solidFill>
            </p:spPr>
          </p:sp>
          <p:sp>
            <p:nvSpPr>
              <p:cNvPr id="85" name="Freeform 27">
                <a:extLst>
                  <a:ext uri="{FF2B5EF4-FFF2-40B4-BE49-F238E27FC236}">
                    <a16:creationId xmlns:a16="http://schemas.microsoft.com/office/drawing/2014/main" id="{9BFBCC1E-6910-4BBB-920C-E014BA59C695}"/>
                  </a:ext>
                </a:extLst>
              </p:cNvPr>
              <p:cNvSpPr/>
              <p:nvPr/>
            </p:nvSpPr>
            <p:spPr>
              <a:xfrm>
                <a:off x="0" y="7972425"/>
                <a:ext cx="1513156" cy="2314575"/>
              </a:xfrm>
              <a:custGeom>
                <a:avLst/>
                <a:gdLst/>
                <a:ahLst/>
                <a:cxnLst/>
                <a:rect l="l" t="t" r="r" b="b"/>
                <a:pathLst>
                  <a:path w="1513156" h="2314575">
                    <a:moveTo>
                      <a:pt x="0" y="0"/>
                    </a:moveTo>
                    <a:lnTo>
                      <a:pt x="1513156" y="0"/>
                    </a:lnTo>
                    <a:lnTo>
                      <a:pt x="1513156" y="2314575"/>
                    </a:lnTo>
                    <a:lnTo>
                      <a:pt x="0" y="2314575"/>
                    </a:lnTo>
                    <a:close/>
                  </a:path>
                </a:pathLst>
              </a:custGeom>
              <a:solidFill>
                <a:srgbClr val="00508F"/>
              </a:solidFill>
            </p:spPr>
          </p:sp>
        </p:grpSp>
      </p:grpSp>
      <p:sp>
        <p:nvSpPr>
          <p:cNvPr id="89" name="Text Placeholder 3">
            <a:extLst>
              <a:ext uri="{FF2B5EF4-FFF2-40B4-BE49-F238E27FC236}">
                <a16:creationId xmlns:a16="http://schemas.microsoft.com/office/drawing/2014/main" id="{8424E3C9-0D8A-4462-8256-0516CF7192C4}"/>
              </a:ext>
            </a:extLst>
          </p:cNvPr>
          <p:cNvSpPr txBox="1">
            <a:spLocks/>
          </p:cNvSpPr>
          <p:nvPr/>
        </p:nvSpPr>
        <p:spPr>
          <a:xfrm>
            <a:off x="1554249" y="2174826"/>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solidFill>
                  <a:srgbClr val="FFFFFF"/>
                </a:solidFill>
                <a:latin typeface="Lato"/>
                <a:ea typeface="Lato"/>
                <a:cs typeface="Lato"/>
              </a:rPr>
              <a:t>14.6%</a:t>
            </a:r>
            <a:endParaRPr lang="en-US" sz="900" dirty="0">
              <a:solidFill>
                <a:srgbClr val="FFFFFF"/>
              </a:solidFill>
            </a:endParaRPr>
          </a:p>
          <a:p>
            <a:endParaRPr lang="en-GB" sz="900" b="1" dirty="0">
              <a:solidFill>
                <a:srgbClr val="FFFFFF"/>
              </a:solidFill>
              <a:latin typeface="Lato" panose="020F0502020204030203" pitchFamily="34" charset="0"/>
            </a:endParaRPr>
          </a:p>
        </p:txBody>
      </p:sp>
      <p:sp>
        <p:nvSpPr>
          <p:cNvPr id="90" name="Text Placeholder 3">
            <a:extLst>
              <a:ext uri="{FF2B5EF4-FFF2-40B4-BE49-F238E27FC236}">
                <a16:creationId xmlns:a16="http://schemas.microsoft.com/office/drawing/2014/main" id="{B7C06B30-BE43-4456-8FF0-3E3C956D9D12}"/>
              </a:ext>
            </a:extLst>
          </p:cNvPr>
          <p:cNvSpPr txBox="1">
            <a:spLocks/>
          </p:cNvSpPr>
          <p:nvPr/>
        </p:nvSpPr>
        <p:spPr>
          <a:xfrm>
            <a:off x="6967725" y="1291985"/>
            <a:ext cx="2561272" cy="432965"/>
          </a:xfrm>
          <a:prstGeom prst="rect">
            <a:avLst/>
          </a:prstGeom>
        </p:spPr>
        <p:txBody>
          <a:bodyPr vert="horz" lIns="91440" tIns="45720" rIns="91440" bIns="45720" rtlCol="0">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000" b="1" dirty="0">
                <a:latin typeface="Lato" panose="020F0502020204030203" pitchFamily="34" charset="0"/>
              </a:rPr>
              <a:t>Offer Ethnicity Split</a:t>
            </a:r>
          </a:p>
          <a:p>
            <a:endParaRPr lang="en-GB" sz="1400" b="1" dirty="0">
              <a:latin typeface="Lato" panose="020F0502020204030203" pitchFamily="34" charset="0"/>
            </a:endParaRPr>
          </a:p>
        </p:txBody>
      </p:sp>
      <p:sp>
        <p:nvSpPr>
          <p:cNvPr id="91" name="Text Placeholder 3">
            <a:extLst>
              <a:ext uri="{FF2B5EF4-FFF2-40B4-BE49-F238E27FC236}">
                <a16:creationId xmlns:a16="http://schemas.microsoft.com/office/drawing/2014/main" id="{FB959B4C-68EE-4DDB-8895-99FBB892F2BE}"/>
              </a:ext>
            </a:extLst>
          </p:cNvPr>
          <p:cNvSpPr txBox="1">
            <a:spLocks/>
          </p:cNvSpPr>
          <p:nvPr/>
        </p:nvSpPr>
        <p:spPr>
          <a:xfrm>
            <a:off x="5656189" y="479744"/>
            <a:ext cx="1457960" cy="218653"/>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har char="•"/>
            </a:pPr>
            <a:endParaRPr lang="en-GB" sz="1100" dirty="0">
              <a:latin typeface="Lato" panose="020F0502020204030203" pitchFamily="34" charset="0"/>
              <a:ea typeface="Lato" panose="020F0502020204030203" pitchFamily="34" charset="0"/>
              <a:cs typeface="Lato" panose="020F0502020204030203" pitchFamily="34" charset="0"/>
            </a:endParaRPr>
          </a:p>
        </p:txBody>
      </p:sp>
      <p:sp>
        <p:nvSpPr>
          <p:cNvPr id="92" name="Text Placeholder 3">
            <a:extLst>
              <a:ext uri="{FF2B5EF4-FFF2-40B4-BE49-F238E27FC236}">
                <a16:creationId xmlns:a16="http://schemas.microsoft.com/office/drawing/2014/main" id="{91E8871A-C403-4F63-B523-A3348A61E0B6}"/>
              </a:ext>
            </a:extLst>
          </p:cNvPr>
          <p:cNvSpPr txBox="1">
            <a:spLocks/>
          </p:cNvSpPr>
          <p:nvPr/>
        </p:nvSpPr>
        <p:spPr>
          <a:xfrm>
            <a:off x="2019915" y="1497492"/>
            <a:ext cx="2561272" cy="432965"/>
          </a:xfrm>
          <a:prstGeom prst="rect">
            <a:avLst/>
          </a:prstGeom>
        </p:spPr>
        <p:txBody>
          <a:bodyPr vert="horz" lIns="91440" tIns="45720" rIns="91440" bIns="45720" rtlCol="0">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000" b="1" dirty="0">
                <a:latin typeface="Lato" panose="020F0502020204030203" pitchFamily="34" charset="0"/>
              </a:rPr>
              <a:t>Offer Disability Split</a:t>
            </a:r>
          </a:p>
          <a:p>
            <a:endParaRPr lang="en-GB" sz="1400" b="1" dirty="0">
              <a:latin typeface="Lato" panose="020F0502020204030203" pitchFamily="34" charset="0"/>
            </a:endParaRPr>
          </a:p>
        </p:txBody>
      </p:sp>
      <p:sp>
        <p:nvSpPr>
          <p:cNvPr id="93" name="Text Placeholder 3">
            <a:extLst>
              <a:ext uri="{FF2B5EF4-FFF2-40B4-BE49-F238E27FC236}">
                <a16:creationId xmlns:a16="http://schemas.microsoft.com/office/drawing/2014/main" id="{3605743E-C9F8-4319-9713-8136CBDCB8B8}"/>
              </a:ext>
            </a:extLst>
          </p:cNvPr>
          <p:cNvSpPr txBox="1">
            <a:spLocks/>
          </p:cNvSpPr>
          <p:nvPr/>
        </p:nvSpPr>
        <p:spPr>
          <a:xfrm>
            <a:off x="1554248" y="2852158"/>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solidFill>
                  <a:srgbClr val="FFFFFF"/>
                </a:solidFill>
                <a:latin typeface="Lato"/>
                <a:ea typeface="Lato"/>
                <a:cs typeface="Lato"/>
              </a:rPr>
              <a:t>11.4%</a:t>
            </a:r>
            <a:endParaRPr lang="en-US" sz="900" dirty="0">
              <a:solidFill>
                <a:srgbClr val="FFFFFF"/>
              </a:solidFill>
            </a:endParaRPr>
          </a:p>
          <a:p>
            <a:endParaRPr lang="en-GB" sz="900" b="1" dirty="0">
              <a:solidFill>
                <a:srgbClr val="FFFFFF"/>
              </a:solidFill>
              <a:latin typeface="Lato" panose="020F0502020204030203" pitchFamily="34" charset="0"/>
            </a:endParaRPr>
          </a:p>
        </p:txBody>
      </p:sp>
      <p:sp>
        <p:nvSpPr>
          <p:cNvPr id="94" name="Text Placeholder 3">
            <a:extLst>
              <a:ext uri="{FF2B5EF4-FFF2-40B4-BE49-F238E27FC236}">
                <a16:creationId xmlns:a16="http://schemas.microsoft.com/office/drawing/2014/main" id="{F72D84A3-8F4D-4B47-A584-C488DFA72B0D}"/>
              </a:ext>
            </a:extLst>
          </p:cNvPr>
          <p:cNvSpPr txBox="1">
            <a:spLocks/>
          </p:cNvSpPr>
          <p:nvPr/>
        </p:nvSpPr>
        <p:spPr>
          <a:xfrm>
            <a:off x="1554248" y="3476575"/>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solidFill>
                  <a:srgbClr val="FFFFFF"/>
                </a:solidFill>
                <a:latin typeface="Lato"/>
                <a:ea typeface="Lato"/>
                <a:cs typeface="Lato"/>
              </a:rPr>
              <a:t>8.3%</a:t>
            </a:r>
            <a:endParaRPr lang="en-US" sz="900" dirty="0">
              <a:solidFill>
                <a:srgbClr val="FFFFFF"/>
              </a:solidFill>
            </a:endParaRPr>
          </a:p>
          <a:p>
            <a:endParaRPr lang="en-GB" sz="900" b="1" dirty="0">
              <a:solidFill>
                <a:srgbClr val="FFFFFF"/>
              </a:solidFill>
              <a:latin typeface="Lato" panose="020F0502020204030203" pitchFamily="34" charset="0"/>
            </a:endParaRPr>
          </a:p>
        </p:txBody>
      </p:sp>
      <p:sp>
        <p:nvSpPr>
          <p:cNvPr id="95" name="Text Placeholder 3">
            <a:extLst>
              <a:ext uri="{FF2B5EF4-FFF2-40B4-BE49-F238E27FC236}">
                <a16:creationId xmlns:a16="http://schemas.microsoft.com/office/drawing/2014/main" id="{D5F98FA5-1D75-487E-984F-533794D29039}"/>
              </a:ext>
            </a:extLst>
          </p:cNvPr>
          <p:cNvSpPr txBox="1">
            <a:spLocks/>
          </p:cNvSpPr>
          <p:nvPr/>
        </p:nvSpPr>
        <p:spPr>
          <a:xfrm>
            <a:off x="1564831" y="4164491"/>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solidFill>
                  <a:srgbClr val="FFFFFF"/>
                </a:solidFill>
                <a:latin typeface="Lato"/>
                <a:ea typeface="Lato"/>
                <a:cs typeface="Lato"/>
              </a:rPr>
              <a:t>14.7%</a:t>
            </a:r>
            <a:endParaRPr lang="en-US" sz="900" dirty="0">
              <a:solidFill>
                <a:srgbClr val="FFFFFF"/>
              </a:solidFill>
            </a:endParaRPr>
          </a:p>
          <a:p>
            <a:endParaRPr lang="en-GB" sz="900" b="1" dirty="0">
              <a:solidFill>
                <a:srgbClr val="FFFFFF"/>
              </a:solidFill>
              <a:latin typeface="Lato" panose="020F0502020204030203" pitchFamily="34" charset="0"/>
            </a:endParaRPr>
          </a:p>
        </p:txBody>
      </p:sp>
      <p:sp>
        <p:nvSpPr>
          <p:cNvPr id="96" name="Text Placeholder 3">
            <a:extLst>
              <a:ext uri="{FF2B5EF4-FFF2-40B4-BE49-F238E27FC236}">
                <a16:creationId xmlns:a16="http://schemas.microsoft.com/office/drawing/2014/main" id="{FEF3076E-0A30-4700-9C79-CAAC9B3766B1}"/>
              </a:ext>
            </a:extLst>
          </p:cNvPr>
          <p:cNvSpPr txBox="1">
            <a:spLocks/>
          </p:cNvSpPr>
          <p:nvPr/>
        </p:nvSpPr>
        <p:spPr>
          <a:xfrm>
            <a:off x="6433165" y="2121909"/>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solidFill>
                  <a:srgbClr val="FFFFFF"/>
                </a:solidFill>
                <a:latin typeface="Lato"/>
                <a:ea typeface="Lato"/>
                <a:cs typeface="Lato"/>
              </a:rPr>
              <a:t>9.5 %</a:t>
            </a:r>
            <a:endParaRPr lang="en-US" sz="900" dirty="0">
              <a:solidFill>
                <a:srgbClr val="FFFFFF"/>
              </a:solidFill>
            </a:endParaRPr>
          </a:p>
          <a:p>
            <a:endParaRPr lang="en-GB" sz="900" b="1" dirty="0">
              <a:solidFill>
                <a:srgbClr val="FFFFFF"/>
              </a:solidFill>
              <a:latin typeface="Lato" panose="020F0502020204030203" pitchFamily="34" charset="0"/>
            </a:endParaRPr>
          </a:p>
        </p:txBody>
      </p:sp>
      <p:sp>
        <p:nvSpPr>
          <p:cNvPr id="97" name="Text Placeholder 3">
            <a:extLst>
              <a:ext uri="{FF2B5EF4-FFF2-40B4-BE49-F238E27FC236}">
                <a16:creationId xmlns:a16="http://schemas.microsoft.com/office/drawing/2014/main" id="{A8487300-E2EB-4363-B75E-8DB54B9F63DB}"/>
              </a:ext>
            </a:extLst>
          </p:cNvPr>
          <p:cNvSpPr txBox="1">
            <a:spLocks/>
          </p:cNvSpPr>
          <p:nvPr/>
        </p:nvSpPr>
        <p:spPr>
          <a:xfrm>
            <a:off x="6433164" y="2756908"/>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solidFill>
                  <a:srgbClr val="FFFFFF"/>
                </a:solidFill>
                <a:latin typeface="Lato"/>
                <a:ea typeface="Lato"/>
                <a:cs typeface="Lato"/>
              </a:rPr>
              <a:t>2.9 %</a:t>
            </a:r>
          </a:p>
          <a:p>
            <a:endParaRPr lang="en-GB" sz="900" b="1" dirty="0">
              <a:solidFill>
                <a:srgbClr val="FFFFFF"/>
              </a:solidFill>
              <a:latin typeface="Lato" panose="020F0502020204030203" pitchFamily="34" charset="0"/>
            </a:endParaRPr>
          </a:p>
        </p:txBody>
      </p:sp>
      <p:sp>
        <p:nvSpPr>
          <p:cNvPr id="98" name="Text Placeholder 3">
            <a:extLst>
              <a:ext uri="{FF2B5EF4-FFF2-40B4-BE49-F238E27FC236}">
                <a16:creationId xmlns:a16="http://schemas.microsoft.com/office/drawing/2014/main" id="{A23AD786-4941-4E1B-861D-75515FAF9BE9}"/>
              </a:ext>
            </a:extLst>
          </p:cNvPr>
          <p:cNvSpPr txBox="1">
            <a:spLocks/>
          </p:cNvSpPr>
          <p:nvPr/>
        </p:nvSpPr>
        <p:spPr>
          <a:xfrm>
            <a:off x="6433163" y="3434240"/>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solidFill>
                  <a:srgbClr val="FFFFFF"/>
                </a:solidFill>
                <a:latin typeface="Lato"/>
                <a:ea typeface="Lato"/>
                <a:cs typeface="Lato"/>
              </a:rPr>
              <a:t>11.1 %</a:t>
            </a:r>
          </a:p>
          <a:p>
            <a:endParaRPr lang="en-GB" sz="900" b="1" dirty="0">
              <a:solidFill>
                <a:srgbClr val="FFFFFF"/>
              </a:solidFill>
              <a:latin typeface="Lato" panose="020F0502020204030203" pitchFamily="34" charset="0"/>
            </a:endParaRPr>
          </a:p>
        </p:txBody>
      </p:sp>
      <p:sp>
        <p:nvSpPr>
          <p:cNvPr id="99" name="Text Placeholder 3">
            <a:extLst>
              <a:ext uri="{FF2B5EF4-FFF2-40B4-BE49-F238E27FC236}">
                <a16:creationId xmlns:a16="http://schemas.microsoft.com/office/drawing/2014/main" id="{5AF91942-740A-48CE-90B1-E657EF3543AC}"/>
              </a:ext>
            </a:extLst>
          </p:cNvPr>
          <p:cNvSpPr txBox="1">
            <a:spLocks/>
          </p:cNvSpPr>
          <p:nvPr/>
        </p:nvSpPr>
        <p:spPr>
          <a:xfrm>
            <a:off x="6433162" y="4069239"/>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solidFill>
                  <a:srgbClr val="FFFFFF"/>
                </a:solidFill>
                <a:latin typeface="Lato"/>
                <a:ea typeface="Lato"/>
                <a:cs typeface="Lato"/>
              </a:rPr>
              <a:t>3.3 %</a:t>
            </a:r>
          </a:p>
          <a:p>
            <a:endParaRPr lang="en-GB" sz="900" b="1" dirty="0">
              <a:solidFill>
                <a:srgbClr val="FFFFFF"/>
              </a:solidFill>
              <a:latin typeface="Lato" panose="020F0502020204030203" pitchFamily="34" charset="0"/>
            </a:endParaRPr>
          </a:p>
        </p:txBody>
      </p:sp>
      <p:sp>
        <p:nvSpPr>
          <p:cNvPr id="100" name="Text Placeholder 3">
            <a:extLst>
              <a:ext uri="{FF2B5EF4-FFF2-40B4-BE49-F238E27FC236}">
                <a16:creationId xmlns:a16="http://schemas.microsoft.com/office/drawing/2014/main" id="{E5EAB3F9-74A5-4B62-BD21-A78FE9D94105}"/>
              </a:ext>
            </a:extLst>
          </p:cNvPr>
          <p:cNvSpPr txBox="1">
            <a:spLocks/>
          </p:cNvSpPr>
          <p:nvPr/>
        </p:nvSpPr>
        <p:spPr>
          <a:xfrm>
            <a:off x="4305915" y="2756909"/>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latin typeface="Lato"/>
                <a:ea typeface="Lato"/>
                <a:cs typeface="Lato"/>
              </a:rPr>
              <a:t>87.1%</a:t>
            </a:r>
            <a:endParaRPr lang="en-US" sz="900" dirty="0"/>
          </a:p>
          <a:p>
            <a:endParaRPr lang="en-GB" sz="900" b="1" dirty="0">
              <a:solidFill>
                <a:srgbClr val="FFFFFF"/>
              </a:solidFill>
              <a:latin typeface="Lato" panose="020F0502020204030203" pitchFamily="34" charset="0"/>
            </a:endParaRPr>
          </a:p>
        </p:txBody>
      </p:sp>
      <p:sp>
        <p:nvSpPr>
          <p:cNvPr id="101" name="Text Placeholder 3">
            <a:extLst>
              <a:ext uri="{FF2B5EF4-FFF2-40B4-BE49-F238E27FC236}">
                <a16:creationId xmlns:a16="http://schemas.microsoft.com/office/drawing/2014/main" id="{BC525FF6-5D15-43E4-A765-90BCCBB3EB3E}"/>
              </a:ext>
            </a:extLst>
          </p:cNvPr>
          <p:cNvSpPr txBox="1">
            <a:spLocks/>
          </p:cNvSpPr>
          <p:nvPr/>
        </p:nvSpPr>
        <p:spPr>
          <a:xfrm>
            <a:off x="4263582" y="2174825"/>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latin typeface="Lato"/>
                <a:ea typeface="Lato"/>
                <a:cs typeface="Lato"/>
              </a:rPr>
              <a:t>82.5%</a:t>
            </a:r>
            <a:endParaRPr lang="en-US" sz="900" dirty="0"/>
          </a:p>
          <a:p>
            <a:endParaRPr lang="en-GB" sz="900" b="1" dirty="0">
              <a:solidFill>
                <a:srgbClr val="FFFFFF"/>
              </a:solidFill>
              <a:latin typeface="Lato" panose="020F0502020204030203" pitchFamily="34" charset="0"/>
            </a:endParaRPr>
          </a:p>
        </p:txBody>
      </p:sp>
      <p:sp>
        <p:nvSpPr>
          <p:cNvPr id="102" name="Text Placeholder 3">
            <a:extLst>
              <a:ext uri="{FF2B5EF4-FFF2-40B4-BE49-F238E27FC236}">
                <a16:creationId xmlns:a16="http://schemas.microsoft.com/office/drawing/2014/main" id="{2F1A2423-9AAD-4C37-9AA4-0B3EE7CBE458}"/>
              </a:ext>
            </a:extLst>
          </p:cNvPr>
          <p:cNvSpPr txBox="1">
            <a:spLocks/>
          </p:cNvSpPr>
          <p:nvPr/>
        </p:nvSpPr>
        <p:spPr>
          <a:xfrm>
            <a:off x="4168331" y="3476575"/>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latin typeface="Lato"/>
                <a:ea typeface="Lato"/>
                <a:cs typeface="Lato"/>
              </a:rPr>
              <a:t>86.1%</a:t>
            </a:r>
            <a:endParaRPr lang="en-US" sz="900" dirty="0"/>
          </a:p>
          <a:p>
            <a:endParaRPr lang="en-GB" sz="900" b="1" dirty="0">
              <a:solidFill>
                <a:srgbClr val="FFFFFF"/>
              </a:solidFill>
              <a:latin typeface="Lato" panose="020F0502020204030203" pitchFamily="34" charset="0"/>
            </a:endParaRPr>
          </a:p>
        </p:txBody>
      </p:sp>
      <p:sp>
        <p:nvSpPr>
          <p:cNvPr id="103" name="Text Placeholder 3">
            <a:extLst>
              <a:ext uri="{FF2B5EF4-FFF2-40B4-BE49-F238E27FC236}">
                <a16:creationId xmlns:a16="http://schemas.microsoft.com/office/drawing/2014/main" id="{02C008E2-EEA4-4FF2-820B-18276E45605B}"/>
              </a:ext>
            </a:extLst>
          </p:cNvPr>
          <p:cNvSpPr txBox="1">
            <a:spLocks/>
          </p:cNvSpPr>
          <p:nvPr/>
        </p:nvSpPr>
        <p:spPr>
          <a:xfrm>
            <a:off x="9248330" y="2079574"/>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latin typeface="Lato"/>
                <a:ea typeface="Lato"/>
                <a:cs typeface="Lato"/>
              </a:rPr>
              <a:t>89.8%</a:t>
            </a:r>
            <a:endParaRPr lang="en-US" sz="900" dirty="0"/>
          </a:p>
          <a:p>
            <a:endParaRPr lang="en-GB" sz="900" b="1" dirty="0">
              <a:solidFill>
                <a:srgbClr val="FFFFFF"/>
              </a:solidFill>
              <a:latin typeface="Lato" panose="020F0502020204030203" pitchFamily="34" charset="0"/>
            </a:endParaRPr>
          </a:p>
        </p:txBody>
      </p:sp>
      <p:sp>
        <p:nvSpPr>
          <p:cNvPr id="104" name="Text Placeholder 3">
            <a:extLst>
              <a:ext uri="{FF2B5EF4-FFF2-40B4-BE49-F238E27FC236}">
                <a16:creationId xmlns:a16="http://schemas.microsoft.com/office/drawing/2014/main" id="{2F862920-D8D7-4495-8B30-3A89015681BC}"/>
              </a:ext>
            </a:extLst>
          </p:cNvPr>
          <p:cNvSpPr txBox="1">
            <a:spLocks/>
          </p:cNvSpPr>
          <p:nvPr/>
        </p:nvSpPr>
        <p:spPr>
          <a:xfrm>
            <a:off x="4316496" y="4312657"/>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latin typeface="Lato"/>
                <a:ea typeface="Lato"/>
                <a:cs typeface="Lato"/>
              </a:rPr>
              <a:t>81.1%</a:t>
            </a:r>
            <a:endParaRPr lang="en-US" sz="900" dirty="0"/>
          </a:p>
          <a:p>
            <a:endParaRPr lang="en-GB" sz="900" b="1" dirty="0">
              <a:solidFill>
                <a:srgbClr val="FFFFFF"/>
              </a:solidFill>
              <a:latin typeface="Lato" panose="020F0502020204030203" pitchFamily="34" charset="0"/>
            </a:endParaRPr>
          </a:p>
        </p:txBody>
      </p:sp>
      <p:sp>
        <p:nvSpPr>
          <p:cNvPr id="105" name="Text Placeholder 3">
            <a:extLst>
              <a:ext uri="{FF2B5EF4-FFF2-40B4-BE49-F238E27FC236}">
                <a16:creationId xmlns:a16="http://schemas.microsoft.com/office/drawing/2014/main" id="{CC98CCBF-3D43-4243-9B48-E0CBA2E12F6A}"/>
              </a:ext>
            </a:extLst>
          </p:cNvPr>
          <p:cNvSpPr txBox="1">
            <a:spLocks/>
          </p:cNvSpPr>
          <p:nvPr/>
        </p:nvSpPr>
        <p:spPr>
          <a:xfrm>
            <a:off x="9248329" y="2756907"/>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latin typeface="Lato"/>
                <a:ea typeface="Lato"/>
                <a:cs typeface="Lato"/>
              </a:rPr>
              <a:t>95.7 %</a:t>
            </a:r>
            <a:endParaRPr lang="en-US" sz="900" dirty="0"/>
          </a:p>
          <a:p>
            <a:endParaRPr lang="en-GB" sz="900" b="1" dirty="0">
              <a:solidFill>
                <a:srgbClr val="FFFFFF"/>
              </a:solidFill>
              <a:latin typeface="Lato" panose="020F0502020204030203" pitchFamily="34" charset="0"/>
            </a:endParaRPr>
          </a:p>
        </p:txBody>
      </p:sp>
      <p:sp>
        <p:nvSpPr>
          <p:cNvPr id="106" name="Text Placeholder 3">
            <a:extLst>
              <a:ext uri="{FF2B5EF4-FFF2-40B4-BE49-F238E27FC236}">
                <a16:creationId xmlns:a16="http://schemas.microsoft.com/office/drawing/2014/main" id="{C0516172-9747-4C84-B410-DB6D0517C60D}"/>
              </a:ext>
            </a:extLst>
          </p:cNvPr>
          <p:cNvSpPr txBox="1">
            <a:spLocks/>
          </p:cNvSpPr>
          <p:nvPr/>
        </p:nvSpPr>
        <p:spPr>
          <a:xfrm>
            <a:off x="9131912" y="3434240"/>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latin typeface="Lato"/>
                <a:ea typeface="Lato"/>
                <a:cs typeface="Lato"/>
              </a:rPr>
              <a:t>83.3  %</a:t>
            </a:r>
            <a:endParaRPr lang="en-US" sz="900" dirty="0"/>
          </a:p>
          <a:p>
            <a:endParaRPr lang="en-GB" sz="900" b="1" dirty="0">
              <a:solidFill>
                <a:srgbClr val="FFFFFF"/>
              </a:solidFill>
              <a:latin typeface="Lato" panose="020F0502020204030203" pitchFamily="34" charset="0"/>
            </a:endParaRPr>
          </a:p>
        </p:txBody>
      </p:sp>
      <p:sp>
        <p:nvSpPr>
          <p:cNvPr id="107" name="Text Placeholder 3">
            <a:extLst>
              <a:ext uri="{FF2B5EF4-FFF2-40B4-BE49-F238E27FC236}">
                <a16:creationId xmlns:a16="http://schemas.microsoft.com/office/drawing/2014/main" id="{362642FE-1656-4529-B522-B5210CEB9131}"/>
              </a:ext>
            </a:extLst>
          </p:cNvPr>
          <p:cNvSpPr txBox="1">
            <a:spLocks/>
          </p:cNvSpPr>
          <p:nvPr/>
        </p:nvSpPr>
        <p:spPr>
          <a:xfrm>
            <a:off x="9205995" y="4005739"/>
            <a:ext cx="920856" cy="432965"/>
          </a:xfrm>
          <a:prstGeom prst="rect">
            <a:avLst/>
          </a:prstGeom>
        </p:spPr>
        <p:txBody>
          <a:bodyPr vert="horz" lIns="91440" tIns="45720" rIns="91440" bIns="45720" rtlCol="0" anchor="t">
            <a:noAutofit/>
          </a:bodyPr>
          <a:lstStyle>
            <a:lvl1pPr marL="0" indent="-228600" algn="l" defTabSz="914400" rtl="0" eaLnBrk="1" latinLnBrk="0" hangingPunct="1">
              <a:lnSpc>
                <a:spcPts val="2800"/>
              </a:lnSpc>
              <a:spcBef>
                <a:spcPts val="0"/>
              </a:spcBef>
              <a:buFontTx/>
              <a:buBlip>
                <a:blip r:embed="rId2"/>
              </a:buBlip>
              <a:defRPr sz="2200" kern="1200" spc="-50" baseline="0">
                <a:solidFill>
                  <a:schemeClr val="tx1"/>
                </a:solidFill>
                <a:latin typeface="+mn-lt"/>
                <a:ea typeface="+mn-ea"/>
                <a:cs typeface="+mn-cs"/>
              </a:defRPr>
            </a:lvl1pPr>
            <a:lvl2pPr marL="457200" indent="-228600" algn="l" defTabSz="914400" rtl="0" eaLnBrk="1" latinLnBrk="0" hangingPunct="1">
              <a:lnSpc>
                <a:spcPts val="2200"/>
              </a:lnSpc>
              <a:spcBef>
                <a:spcPts val="0"/>
              </a:spcBef>
              <a:spcAft>
                <a:spcPts val="0"/>
              </a:spcAft>
              <a:buFontTx/>
              <a:buBlip>
                <a:blip r:embed="rId3"/>
              </a:buBlip>
              <a:defRPr sz="1800" kern="1200" spc="-5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900" b="1" dirty="0">
                <a:latin typeface="Lato"/>
                <a:ea typeface="Lato"/>
                <a:cs typeface="Lato"/>
              </a:rPr>
              <a:t>94.5 %</a:t>
            </a:r>
            <a:endParaRPr lang="en-US" sz="900" dirty="0"/>
          </a:p>
          <a:p>
            <a:endParaRPr lang="en-GB" sz="900" b="1" dirty="0">
              <a:solidFill>
                <a:srgbClr val="FFFFFF"/>
              </a:solidFill>
              <a:latin typeface="Lato" panose="020F0502020204030203" pitchFamily="34" charset="0"/>
            </a:endParaRPr>
          </a:p>
        </p:txBody>
      </p:sp>
    </p:spTree>
    <p:extLst>
      <p:ext uri="{BB962C8B-B14F-4D97-AF65-F5344CB8AC3E}">
        <p14:creationId xmlns:p14="http://schemas.microsoft.com/office/powerpoint/2010/main" val="369083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4A9E-894A-4922-86B5-28919B07C4AE}"/>
              </a:ext>
            </a:extLst>
          </p:cNvPr>
          <p:cNvSpPr>
            <a:spLocks noGrp="1"/>
          </p:cNvSpPr>
          <p:nvPr>
            <p:ph type="title"/>
          </p:nvPr>
        </p:nvSpPr>
        <p:spPr/>
        <p:txBody>
          <a:bodyPr/>
          <a:lstStyle/>
          <a:p>
            <a:r>
              <a:rPr lang="en-GB" dirty="0"/>
              <a:t>Qualitative Data – Highlights  </a:t>
            </a:r>
          </a:p>
        </p:txBody>
      </p:sp>
      <p:sp>
        <p:nvSpPr>
          <p:cNvPr id="4" name="Text Placeholder 3">
            <a:extLst>
              <a:ext uri="{FF2B5EF4-FFF2-40B4-BE49-F238E27FC236}">
                <a16:creationId xmlns:a16="http://schemas.microsoft.com/office/drawing/2014/main" id="{CCB4CE36-9EBB-462D-A885-ADDEAB2E5804}"/>
              </a:ext>
            </a:extLst>
          </p:cNvPr>
          <p:cNvSpPr>
            <a:spLocks noGrp="1"/>
          </p:cNvSpPr>
          <p:nvPr>
            <p:ph type="body" sz="quarter" idx="13"/>
          </p:nvPr>
        </p:nvSpPr>
        <p:spPr>
          <a:xfrm>
            <a:off x="838200" y="1281982"/>
            <a:ext cx="8305800" cy="5195018"/>
          </a:xfrm>
        </p:spPr>
        <p:txBody>
          <a:bodyPr>
            <a:noAutofit/>
          </a:bodyPr>
          <a:lstStyle/>
          <a:p>
            <a:r>
              <a:rPr lang="en-GB" sz="1400" b="1" dirty="0">
                <a:solidFill>
                  <a:srgbClr val="00B3E3"/>
                </a:solidFill>
                <a:effectLst/>
                <a:latin typeface="Arial" panose="020B0604020202020204" pitchFamily="34" charset="0"/>
                <a:ea typeface="Calibri" panose="020F0502020204030204" pitchFamily="34" charset="0"/>
              </a:rPr>
              <a:t>Webinar</a:t>
            </a:r>
            <a:r>
              <a:rPr lang="en-GB" sz="1400" b="1" dirty="0">
                <a:solidFill>
                  <a:srgbClr val="00B3E3"/>
                </a:solidFill>
                <a:latin typeface="Arial" panose="020B0604020202020204" pitchFamily="34" charset="0"/>
                <a:ea typeface="Calibri" panose="020F0502020204030204" pitchFamily="34" charset="0"/>
              </a:rPr>
              <a:t> </a:t>
            </a:r>
            <a:r>
              <a:rPr lang="en-GB" sz="1400" dirty="0">
                <a:effectLst/>
                <a:latin typeface="Arial" panose="020B0604020202020204" pitchFamily="34" charset="0"/>
                <a:ea typeface="Calibri" panose="020F0502020204030204" pitchFamily="34" charset="0"/>
              </a:rPr>
              <a:t>‘</a:t>
            </a:r>
            <a:r>
              <a:rPr lang="en-GB" sz="1400" dirty="0">
                <a:solidFill>
                  <a:srgbClr val="313B3E"/>
                </a:solidFill>
                <a:effectLst/>
                <a:latin typeface="Arial" panose="020B0604020202020204" pitchFamily="34" charset="0"/>
                <a:ea typeface="Calibri" panose="020F0502020204030204" pitchFamily="34" charset="0"/>
              </a:rPr>
              <a:t>praised by all’, ‘engaging’, ‘...set out the personality and heart of the organisation’ and ‘…they liked to see the faces of people speaking.’ </a:t>
            </a:r>
          </a:p>
          <a:p>
            <a:pPr marL="228600" lvl="1" indent="0">
              <a:buNone/>
            </a:pPr>
            <a:endParaRPr lang="en-GB" sz="1400" dirty="0">
              <a:effectLst/>
              <a:latin typeface="Arial" panose="020B0604020202020204" pitchFamily="34" charset="0"/>
              <a:ea typeface="Calibri" panose="020F0502020204030204" pitchFamily="34" charset="0"/>
            </a:endParaRPr>
          </a:p>
          <a:p>
            <a:r>
              <a:rPr lang="en-GB" sz="1400" b="1" dirty="0">
                <a:solidFill>
                  <a:srgbClr val="00B3E3"/>
                </a:solidFill>
                <a:effectLst/>
                <a:latin typeface="Arial" panose="020B0604020202020204" pitchFamily="34" charset="0"/>
                <a:ea typeface="Calibri" panose="020F0502020204030204" pitchFamily="34" charset="0"/>
              </a:rPr>
              <a:t>Advertising </a:t>
            </a:r>
            <a:r>
              <a:rPr lang="en-GB" sz="1400" dirty="0">
                <a:solidFill>
                  <a:srgbClr val="313B3E"/>
                </a:solidFill>
                <a:effectLst/>
                <a:latin typeface="Arial" panose="020B0604020202020204" pitchFamily="34" charset="0"/>
                <a:ea typeface="Calibri" panose="020F0502020204030204" pitchFamily="34" charset="0"/>
                <a:cs typeface="Times New Roman" panose="02020603050405020304" pitchFamily="18" charset="0"/>
              </a:rPr>
              <a:t>‘…questions emerged relating to the omission of the values and culture of the organisation…Relatedly, participants would appreciate an understanding of RoS’ values and how they fit with the recruitment process, e.g., one participant asked, “is there a person specification that highlights a good fit for RoS?”.</a:t>
            </a:r>
            <a:endParaRPr lang="en-GB" sz="1400" dirty="0">
              <a:solidFill>
                <a:srgbClr val="313B3E"/>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sz="1400" dirty="0">
              <a:latin typeface="Arial" panose="020B0604020202020204" pitchFamily="34" charset="0"/>
              <a:ea typeface="Calibri" panose="020F0502020204030204" pitchFamily="34" charset="0"/>
            </a:endParaRPr>
          </a:p>
          <a:p>
            <a:r>
              <a:rPr lang="en-GB" sz="1400" b="1" dirty="0">
                <a:solidFill>
                  <a:srgbClr val="00B3E3"/>
                </a:solidFill>
                <a:effectLst/>
                <a:latin typeface="Arial" panose="020B0604020202020204" pitchFamily="34" charset="0"/>
                <a:ea typeface="Calibri" panose="020F0502020204030204" pitchFamily="34" charset="0"/>
              </a:rPr>
              <a:t>Sifting</a:t>
            </a:r>
            <a:r>
              <a:rPr lang="en-GB" sz="1400" dirty="0">
                <a:solidFill>
                  <a:srgbClr val="00B3E3"/>
                </a:solidFill>
                <a:effectLst/>
                <a:latin typeface="Arial" panose="020B0604020202020204" pitchFamily="34" charset="0"/>
                <a:ea typeface="Calibri" panose="020F0502020204030204" pitchFamily="34" charset="0"/>
              </a:rPr>
              <a:t>  </a:t>
            </a:r>
            <a:r>
              <a:rPr lang="en-GB" sz="1400" dirty="0">
                <a:solidFill>
                  <a:srgbClr val="313B3E"/>
                </a:solidFill>
                <a:effectLst/>
                <a:latin typeface="Arial" panose="020B0604020202020204" pitchFamily="34" charset="0"/>
                <a:ea typeface="Calibri" panose="020F0502020204030204" pitchFamily="34" charset="0"/>
              </a:rPr>
              <a:t>‘Online tests are rarely popular, but there was not one negative view of their use from participants because they were explained and justified in the video, they are not timed, and there was support through practice tests. The view was that “RoS seems to prepare people well”. </a:t>
            </a:r>
          </a:p>
          <a:p>
            <a:pPr marL="228600" lvl="1" indent="0">
              <a:buNone/>
            </a:pPr>
            <a:endParaRPr lang="en-GB" sz="1400" dirty="0">
              <a:latin typeface="Arial" panose="020B0604020202020204" pitchFamily="34" charset="0"/>
            </a:endParaRPr>
          </a:p>
          <a:p>
            <a:r>
              <a:rPr lang="en-GB" sz="1400" b="1" dirty="0">
                <a:solidFill>
                  <a:srgbClr val="00B3E3"/>
                </a:solidFill>
                <a:latin typeface="Arial" panose="020B0604020202020204" pitchFamily="34" charset="0"/>
              </a:rPr>
              <a:t>Interviews </a:t>
            </a:r>
            <a:r>
              <a:rPr lang="en-GB" sz="1400" dirty="0">
                <a:solidFill>
                  <a:srgbClr val="313B3E"/>
                </a:solidFill>
                <a:latin typeface="Arial" panose="020B0604020202020204" pitchFamily="34" charset="0"/>
              </a:rPr>
              <a:t> </a:t>
            </a:r>
            <a:r>
              <a:rPr lang="en-GB" sz="1400" dirty="0">
                <a:solidFill>
                  <a:srgbClr val="313B3E"/>
                </a:solidFill>
                <a:effectLst/>
                <a:latin typeface="Arial" panose="020B0604020202020204" pitchFamily="34" charset="0"/>
                <a:ea typeface="Calibri" panose="020F0502020204030204" pitchFamily="34" charset="0"/>
              </a:rPr>
              <a:t>‘…social element of the assessment does not allow them to present my best self’. (Neurodiverse candidates)</a:t>
            </a:r>
            <a:endParaRPr lang="en-GB" sz="1400" dirty="0">
              <a:solidFill>
                <a:srgbClr val="313B3E"/>
              </a:solidFill>
            </a:endParaRPr>
          </a:p>
        </p:txBody>
      </p:sp>
      <p:sp>
        <p:nvSpPr>
          <p:cNvPr id="5" name="Footer Placeholder 4">
            <a:extLst>
              <a:ext uri="{FF2B5EF4-FFF2-40B4-BE49-F238E27FC236}">
                <a16:creationId xmlns:a16="http://schemas.microsoft.com/office/drawing/2014/main" id="{B01E15CF-E5E9-43A4-95CF-EA97F119F95F}"/>
              </a:ext>
            </a:extLst>
          </p:cNvPr>
          <p:cNvSpPr>
            <a:spLocks noGrp="1"/>
          </p:cNvSpPr>
          <p:nvPr>
            <p:ph type="ftr" sz="quarter" idx="3"/>
          </p:nvPr>
        </p:nvSpPr>
        <p:spPr/>
        <p:txBody>
          <a:bodyPr/>
          <a:lstStyle/>
          <a:p>
            <a:r>
              <a:rPr lang="en-GB"/>
              <a:t>// Registers of Scotland</a:t>
            </a:r>
            <a:endParaRPr lang="en-GB" dirty="0"/>
          </a:p>
        </p:txBody>
      </p:sp>
      <p:sp>
        <p:nvSpPr>
          <p:cNvPr id="6" name="Slide Number Placeholder 5">
            <a:extLst>
              <a:ext uri="{FF2B5EF4-FFF2-40B4-BE49-F238E27FC236}">
                <a16:creationId xmlns:a16="http://schemas.microsoft.com/office/drawing/2014/main" id="{4942B69B-695C-4D80-8340-8D8DA6CF324D}"/>
              </a:ext>
            </a:extLst>
          </p:cNvPr>
          <p:cNvSpPr>
            <a:spLocks noGrp="1"/>
          </p:cNvSpPr>
          <p:nvPr>
            <p:ph type="sldNum" sz="quarter" idx="4"/>
          </p:nvPr>
        </p:nvSpPr>
        <p:spPr/>
        <p:txBody>
          <a:bodyPr/>
          <a:lstStyle/>
          <a:p>
            <a:fld id="{452B228E-93EA-4A66-A0E9-D5D8BE0BD645}" type="slidenum">
              <a:rPr lang="en-GB" smtClean="0"/>
              <a:pPr/>
              <a:t>8</a:t>
            </a:fld>
            <a:endParaRPr lang="en-GB" dirty="0"/>
          </a:p>
        </p:txBody>
      </p:sp>
    </p:spTree>
    <p:extLst>
      <p:ext uri="{BB962C8B-B14F-4D97-AF65-F5344CB8AC3E}">
        <p14:creationId xmlns:p14="http://schemas.microsoft.com/office/powerpoint/2010/main" val="362078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F633-78A4-46AD-993A-37BC5E581C86}"/>
              </a:ext>
            </a:extLst>
          </p:cNvPr>
          <p:cNvSpPr>
            <a:spLocks noGrp="1"/>
          </p:cNvSpPr>
          <p:nvPr>
            <p:ph type="title"/>
          </p:nvPr>
        </p:nvSpPr>
        <p:spPr/>
        <p:txBody>
          <a:bodyPr/>
          <a:lstStyle/>
          <a:p>
            <a:r>
              <a:rPr lang="en-GB" dirty="0"/>
              <a:t>Conclusion &amp; Final Recommendations </a:t>
            </a:r>
          </a:p>
        </p:txBody>
      </p:sp>
      <p:sp>
        <p:nvSpPr>
          <p:cNvPr id="4" name="Text Placeholder 3">
            <a:extLst>
              <a:ext uri="{FF2B5EF4-FFF2-40B4-BE49-F238E27FC236}">
                <a16:creationId xmlns:a16="http://schemas.microsoft.com/office/drawing/2014/main" id="{5DD88CBE-F018-4D32-9775-150C70000174}"/>
              </a:ext>
            </a:extLst>
          </p:cNvPr>
          <p:cNvSpPr>
            <a:spLocks noGrp="1"/>
          </p:cNvSpPr>
          <p:nvPr>
            <p:ph type="body" sz="quarter" idx="13"/>
          </p:nvPr>
        </p:nvSpPr>
        <p:spPr>
          <a:xfrm>
            <a:off x="853440" y="1456531"/>
            <a:ext cx="7918525" cy="3944938"/>
          </a:xfrm>
        </p:spPr>
        <p:txBody>
          <a:bodyPr>
            <a:normAutofit fontScale="25000" lnSpcReduction="20000"/>
          </a:bodyPr>
          <a:lstStyle/>
          <a:p>
            <a:r>
              <a:rPr lang="en-GB" sz="5600" dirty="0"/>
              <a:t>Complete retention surveys on new entrants at 6 and 12 months</a:t>
            </a:r>
          </a:p>
          <a:p>
            <a:endParaRPr lang="en-GB" sz="5600" dirty="0"/>
          </a:p>
          <a:p>
            <a:r>
              <a:rPr lang="en-GB" sz="5600" dirty="0"/>
              <a:t>Explore more innovative approaches to recruitment</a:t>
            </a:r>
          </a:p>
          <a:p>
            <a:endParaRPr lang="en-GB" sz="5600" dirty="0"/>
          </a:p>
          <a:p>
            <a:r>
              <a:rPr lang="en-GB" sz="5600" dirty="0"/>
              <a:t>Offer feedback to candidates where possible, encourage sign up to job alerts</a:t>
            </a:r>
          </a:p>
          <a:p>
            <a:pPr indent="0">
              <a:buNone/>
            </a:pPr>
            <a:endParaRPr lang="en-GB" sz="5600" dirty="0"/>
          </a:p>
          <a:p>
            <a:r>
              <a:rPr lang="en-GB" sz="5600" dirty="0"/>
              <a:t>Seek qualitative feedback from candidates, capturing at all stages of the recruitment process </a:t>
            </a:r>
          </a:p>
          <a:p>
            <a:pPr indent="0">
              <a:buNone/>
            </a:pPr>
            <a:endParaRPr lang="en-GB" sz="5600" dirty="0"/>
          </a:p>
          <a:p>
            <a:r>
              <a:rPr lang="en-GB" sz="5600" dirty="0">
                <a:effectLst/>
                <a:latin typeface="Arial" panose="020B0604020202020204" pitchFamily="34" charset="0"/>
                <a:ea typeface="Calibri" panose="020F0502020204030204" pitchFamily="34" charset="0"/>
                <a:cs typeface="Times New Roman" panose="02020603050405020304" pitchFamily="18" charset="0"/>
              </a:rPr>
              <a:t>Maintain connections with EDI workin</a:t>
            </a:r>
            <a:r>
              <a:rPr lang="en-GB" sz="5600" dirty="0">
                <a:latin typeface="Arial" panose="020B0604020202020204" pitchFamily="34" charset="0"/>
                <a:ea typeface="Calibri" panose="020F0502020204030204" pitchFamily="34" charset="0"/>
                <a:cs typeface="Times New Roman" panose="02020603050405020304" pitchFamily="18" charset="0"/>
              </a:rPr>
              <a:t>g group</a:t>
            </a:r>
          </a:p>
          <a:p>
            <a:pPr indent="0">
              <a:buNone/>
            </a:pPr>
            <a:endParaRPr lang="en-GB" sz="5600" dirty="0">
              <a:latin typeface="Calibri" panose="020F0502020204030204" pitchFamily="34" charset="0"/>
              <a:ea typeface="Calibri" panose="020F0502020204030204" pitchFamily="34" charset="0"/>
              <a:cs typeface="Times New Roman" panose="02020603050405020304" pitchFamily="18" charset="0"/>
            </a:endParaRPr>
          </a:p>
          <a:p>
            <a:r>
              <a:rPr lang="en-GB" sz="5600" dirty="0">
                <a:effectLst/>
                <a:latin typeface="Arial" panose="020B0604020202020204" pitchFamily="34" charset="0"/>
                <a:ea typeface="Calibri" panose="020F0502020204030204" pitchFamily="34" charset="0"/>
                <a:cs typeface="Times New Roman" panose="02020603050405020304" pitchFamily="18" charset="0"/>
              </a:rPr>
              <a:t>Explore how we can make better reasonable adjustments at interview &amp; sift stage, perhaps tailored specific to candidate needs</a:t>
            </a:r>
            <a:endParaRPr lang="en-GB" sz="56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71552D4C-3A37-462F-936B-B2588C6527F1}"/>
              </a:ext>
            </a:extLst>
          </p:cNvPr>
          <p:cNvSpPr>
            <a:spLocks noGrp="1"/>
          </p:cNvSpPr>
          <p:nvPr>
            <p:ph type="ftr" sz="quarter" idx="3"/>
          </p:nvPr>
        </p:nvSpPr>
        <p:spPr/>
        <p:txBody>
          <a:bodyPr/>
          <a:lstStyle/>
          <a:p>
            <a:r>
              <a:rPr lang="en-GB"/>
              <a:t>// Registers of Scotland</a:t>
            </a:r>
            <a:endParaRPr lang="en-GB" dirty="0"/>
          </a:p>
        </p:txBody>
      </p:sp>
      <p:sp>
        <p:nvSpPr>
          <p:cNvPr id="6" name="Slide Number Placeholder 5">
            <a:extLst>
              <a:ext uri="{FF2B5EF4-FFF2-40B4-BE49-F238E27FC236}">
                <a16:creationId xmlns:a16="http://schemas.microsoft.com/office/drawing/2014/main" id="{6A20258C-103D-41D4-AAF7-0660AB038188}"/>
              </a:ext>
            </a:extLst>
          </p:cNvPr>
          <p:cNvSpPr>
            <a:spLocks noGrp="1"/>
          </p:cNvSpPr>
          <p:nvPr>
            <p:ph type="sldNum" sz="quarter" idx="4"/>
          </p:nvPr>
        </p:nvSpPr>
        <p:spPr/>
        <p:txBody>
          <a:bodyPr/>
          <a:lstStyle/>
          <a:p>
            <a:fld id="{452B228E-93EA-4A66-A0E9-D5D8BE0BD645}" type="slidenum">
              <a:rPr lang="en-GB" smtClean="0"/>
              <a:pPr/>
              <a:t>9</a:t>
            </a:fld>
            <a:endParaRPr lang="en-GB" dirty="0"/>
          </a:p>
        </p:txBody>
      </p:sp>
    </p:spTree>
    <p:extLst>
      <p:ext uri="{BB962C8B-B14F-4D97-AF65-F5344CB8AC3E}">
        <p14:creationId xmlns:p14="http://schemas.microsoft.com/office/powerpoint/2010/main" val="2216228673"/>
      </p:ext>
    </p:extLst>
  </p:cSld>
  <p:clrMapOvr>
    <a:masterClrMapping/>
  </p:clrMapOvr>
</p:sld>
</file>

<file path=ppt/theme/theme1.xml><?xml version="1.0" encoding="utf-8"?>
<a:theme xmlns:a="http://schemas.openxmlformats.org/drawingml/2006/main" name="Office Theme">
  <a:themeElements>
    <a:clrScheme name="Custom 3">
      <a:dk1>
        <a:srgbClr val="565A5C"/>
      </a:dk1>
      <a:lt1>
        <a:srgbClr val="FFFFFF"/>
      </a:lt1>
      <a:dk2>
        <a:srgbClr val="403B65"/>
      </a:dk2>
      <a:lt2>
        <a:srgbClr val="898F4B"/>
      </a:lt2>
      <a:accent1>
        <a:srgbClr val="00B3E3"/>
      </a:accent1>
      <a:accent2>
        <a:srgbClr val="983222"/>
      </a:accent2>
      <a:accent3>
        <a:srgbClr val="E9004C"/>
      </a:accent3>
      <a:accent4>
        <a:srgbClr val="C4D600"/>
      </a:accent4>
      <a:accent5>
        <a:srgbClr val="FFFFFF"/>
      </a:accent5>
      <a:accent6>
        <a:srgbClr val="FFFFFF"/>
      </a:accent6>
      <a:hlink>
        <a:srgbClr val="403B65"/>
      </a:hlink>
      <a:folHlink>
        <a:srgbClr val="00B3E3"/>
      </a:folHlink>
    </a:clrScheme>
    <a:fontScheme name="R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marL="285750" indent="-285750">
          <a:buFont typeface="Arial" panose="020B0604020202020204" pitchFamily="34" charset="0"/>
          <a:buChar cha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CD0FE715285D4EA6B008BB0985B158" ma:contentTypeVersion="7" ma:contentTypeDescription="Create a new document." ma:contentTypeScope="" ma:versionID="6a4fe793026218e0f6626950be23b946">
  <xsd:schema xmlns:xsd="http://www.w3.org/2001/XMLSchema" xmlns:xs="http://www.w3.org/2001/XMLSchema" xmlns:p="http://schemas.microsoft.com/office/2006/metadata/properties" xmlns:ns2="0d2660fd-b7e5-4d2a-b475-8620a39eda20" xmlns:ns3="dcc32be3-f293-409d-95f5-a32d7cd3caa1" targetNamespace="http://schemas.microsoft.com/office/2006/metadata/properties" ma:root="true" ma:fieldsID="73b109de0d6b0a05f0a1ba345558411f" ns2:_="" ns3:_="">
    <xsd:import namespace="0d2660fd-b7e5-4d2a-b475-8620a39eda20"/>
    <xsd:import namespace="dcc32be3-f293-409d-95f5-a32d7cd3ca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660fd-b7e5-4d2a-b475-8620a39eda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c32be3-f293-409d-95f5-a32d7cd3ca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FE3AB6-56CF-4BAE-A4FB-79C278D48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2660fd-b7e5-4d2a-b475-8620a39eda20"/>
    <ds:schemaRef ds:uri="dcc32be3-f293-409d-95f5-a32d7cd3c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DAECB2-5E94-4B5C-8031-016F3469A93C}">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terms/"/>
    <ds:schemaRef ds:uri="0d2660fd-b7e5-4d2a-b475-8620a39eda20"/>
    <ds:schemaRef ds:uri="http://purl.org/dc/elements/1.1/"/>
    <ds:schemaRef ds:uri="http://schemas.microsoft.com/office/infopath/2007/PartnerControls"/>
    <ds:schemaRef ds:uri="dcc32be3-f293-409d-95f5-a32d7cd3caa1"/>
    <ds:schemaRef ds:uri="http://www.w3.org/XML/1998/namespace"/>
  </ds:schemaRefs>
</ds:datastoreItem>
</file>

<file path=customXml/itemProps3.xml><?xml version="1.0" encoding="utf-8"?>
<ds:datastoreItem xmlns:ds="http://schemas.openxmlformats.org/officeDocument/2006/customXml" ds:itemID="{EC10A22D-37A4-4E6D-88AB-1F548BE7D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2603</TotalTime>
  <Words>786</Words>
  <Application>Microsoft Office PowerPoint</Application>
  <PresentationFormat>Widescreen</PresentationFormat>
  <Paragraphs>184</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Lato</vt:lpstr>
      <vt:lpstr>Montserrat</vt:lpstr>
      <vt:lpstr>Montserrat Bold</vt:lpstr>
      <vt:lpstr>Open Sans Light</vt:lpstr>
      <vt:lpstr>Open Sans Light Bold</vt:lpstr>
      <vt:lpstr>Times New Roman</vt:lpstr>
      <vt:lpstr>Office Theme</vt:lpstr>
      <vt:lpstr>Annex B RoS Board June 2022 AO Recruitment findings - EDI</vt:lpstr>
      <vt:lpstr>Background &amp; Approach</vt:lpstr>
      <vt:lpstr>PowerPoint Presentation</vt:lpstr>
      <vt:lpstr>Advertising Recommendations </vt:lpstr>
      <vt:lpstr>PowerPoint Presentation</vt:lpstr>
      <vt:lpstr>Sifting Recommendations </vt:lpstr>
      <vt:lpstr>Offer Highlights </vt:lpstr>
      <vt:lpstr>Qualitative Data – Highlights  </vt:lpstr>
      <vt:lpstr>Conclusion &amp; Final Recommendations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Dominika Wirthova</dc:creator>
  <cp:lastModifiedBy>Diggin, Julie</cp:lastModifiedBy>
  <cp:revision>113</cp:revision>
  <cp:lastPrinted>2016-10-04T16:22:26Z</cp:lastPrinted>
  <dcterms:created xsi:type="dcterms:W3CDTF">2016-09-28T14:15:05Z</dcterms:created>
  <dcterms:modified xsi:type="dcterms:W3CDTF">2022-05-30T10:51:27Z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0x010100DCCD0FE715285D4EA6B008BB0985B158</vt:lpwstr>
  </property>
</Properties>
</file>