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77" r:id="rId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E3"/>
    <a:srgbClr val="313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606A1F-64B1-4318-8817-E2D632A93232}" v="2" dt="2022-12-02T15:18:09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007" autoAdjust="0"/>
  </p:normalViewPr>
  <p:slideViewPr>
    <p:cSldViewPr>
      <p:cViewPr varScale="1">
        <p:scale>
          <a:sx n="113" d="100"/>
          <a:sy n="113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9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988C9-FFCB-4A2A-B47F-7F06E3EBA335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61BC2-4029-40FB-A7DF-D6120809FF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960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C9F34-E235-4A87-8C94-A5A82D0FC951}" type="datetimeFigureOut">
              <a:rPr lang="en-GB" smtClean="0"/>
              <a:t>21/04/2023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CB15D-EAE0-4635-9CBE-1C7D29C61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56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CB15D-EAE0-4635-9CBE-1C7D29C616B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80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2018056"/>
            <a:ext cx="4788049" cy="60907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4300"/>
              </a:spcAft>
              <a:defRPr sz="3000" b="1" spc="-1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2627134"/>
            <a:ext cx="4788049" cy="152461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300"/>
              </a:spcAft>
              <a:buNone/>
              <a:defRPr sz="3000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to go here to sum up what the presentation is about, maximum of up to three lines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199" y="5895524"/>
            <a:ext cx="3686299" cy="365125"/>
          </a:xfrm>
          <a:prstGeom prst="rect">
            <a:avLst/>
          </a:prstGeom>
        </p:spPr>
        <p:txBody>
          <a:bodyPr/>
          <a:lstStyle>
            <a:lvl1pPr>
              <a:spcAft>
                <a:spcPts val="3600"/>
              </a:spcAft>
              <a:defRPr sz="30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768096"/>
            <a:ext cx="1798530" cy="630936"/>
          </a:xfrm>
          <a:prstGeom prst="rect">
            <a:avLst/>
          </a:prstGeom>
        </p:spPr>
      </p:pic>
      <p:sp>
        <p:nvSpPr>
          <p:cNvPr id="6" name="Flowchart: Manual Input 5"/>
          <p:cNvSpPr/>
          <p:nvPr userDrawn="1"/>
        </p:nvSpPr>
        <p:spPr bwMode="auto">
          <a:xfrm>
            <a:off x="5327679" y="2264046"/>
            <a:ext cx="6869808" cy="460347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3985"/>
              <a:gd name="connsiteY0" fmla="*/ 10568 h 10568"/>
              <a:gd name="connsiteX1" fmla="*/ 13985 w 13985"/>
              <a:gd name="connsiteY1" fmla="*/ 0 h 10568"/>
              <a:gd name="connsiteX2" fmla="*/ 13985 w 13985"/>
              <a:gd name="connsiteY2" fmla="*/ 10000 h 10568"/>
              <a:gd name="connsiteX3" fmla="*/ 3985 w 13985"/>
              <a:gd name="connsiteY3" fmla="*/ 10000 h 10568"/>
              <a:gd name="connsiteX4" fmla="*/ 0 w 13985"/>
              <a:gd name="connsiteY4" fmla="*/ 10568 h 10568"/>
              <a:gd name="connsiteX0" fmla="*/ 0 w 18792"/>
              <a:gd name="connsiteY0" fmla="*/ 10568 h 10571"/>
              <a:gd name="connsiteX1" fmla="*/ 13985 w 18792"/>
              <a:gd name="connsiteY1" fmla="*/ 0 h 10571"/>
              <a:gd name="connsiteX2" fmla="*/ 13985 w 18792"/>
              <a:gd name="connsiteY2" fmla="*/ 10000 h 10571"/>
              <a:gd name="connsiteX3" fmla="*/ 18792 w 18792"/>
              <a:gd name="connsiteY3" fmla="*/ 10571 h 10571"/>
              <a:gd name="connsiteX4" fmla="*/ 0 w 18792"/>
              <a:gd name="connsiteY4" fmla="*/ 10568 h 10571"/>
              <a:gd name="connsiteX0" fmla="*/ 0 w 18792"/>
              <a:gd name="connsiteY0" fmla="*/ 11325 h 11328"/>
              <a:gd name="connsiteX1" fmla="*/ 13985 w 18792"/>
              <a:gd name="connsiteY1" fmla="*/ 757 h 11328"/>
              <a:gd name="connsiteX2" fmla="*/ 18638 w 18792"/>
              <a:gd name="connsiteY2" fmla="*/ 0 h 11328"/>
              <a:gd name="connsiteX3" fmla="*/ 18792 w 18792"/>
              <a:gd name="connsiteY3" fmla="*/ 11328 h 11328"/>
              <a:gd name="connsiteX4" fmla="*/ 0 w 18792"/>
              <a:gd name="connsiteY4" fmla="*/ 11325 h 11328"/>
              <a:gd name="connsiteX0" fmla="*/ 0 w 18792"/>
              <a:gd name="connsiteY0" fmla="*/ 11496 h 11499"/>
              <a:gd name="connsiteX1" fmla="*/ 7070 w 18792"/>
              <a:gd name="connsiteY1" fmla="*/ 0 h 11499"/>
              <a:gd name="connsiteX2" fmla="*/ 18638 w 18792"/>
              <a:gd name="connsiteY2" fmla="*/ 171 h 11499"/>
              <a:gd name="connsiteX3" fmla="*/ 18792 w 18792"/>
              <a:gd name="connsiteY3" fmla="*/ 11499 h 11499"/>
              <a:gd name="connsiteX4" fmla="*/ 0 w 18792"/>
              <a:gd name="connsiteY4" fmla="*/ 11496 h 11499"/>
              <a:gd name="connsiteX0" fmla="*/ 0 w 18792"/>
              <a:gd name="connsiteY0" fmla="*/ 11496 h 11499"/>
              <a:gd name="connsiteX1" fmla="*/ 7070 w 18792"/>
              <a:gd name="connsiteY1" fmla="*/ 0 h 11499"/>
              <a:gd name="connsiteX2" fmla="*/ 10283 w 18792"/>
              <a:gd name="connsiteY2" fmla="*/ 3955 h 11499"/>
              <a:gd name="connsiteX3" fmla="*/ 18792 w 18792"/>
              <a:gd name="connsiteY3" fmla="*/ 11499 h 11499"/>
              <a:gd name="connsiteX4" fmla="*/ 0 w 18792"/>
              <a:gd name="connsiteY4" fmla="*/ 11496 h 11499"/>
              <a:gd name="connsiteX0" fmla="*/ 0 w 18792"/>
              <a:gd name="connsiteY0" fmla="*/ 11515 h 11518"/>
              <a:gd name="connsiteX1" fmla="*/ 7070 w 18792"/>
              <a:gd name="connsiteY1" fmla="*/ 19 h 11518"/>
              <a:gd name="connsiteX2" fmla="*/ 18741 w 18792"/>
              <a:gd name="connsiteY2" fmla="*/ 0 h 11518"/>
              <a:gd name="connsiteX3" fmla="*/ 18792 w 18792"/>
              <a:gd name="connsiteY3" fmla="*/ 11518 h 11518"/>
              <a:gd name="connsiteX4" fmla="*/ 0 w 18792"/>
              <a:gd name="connsiteY4" fmla="*/ 11515 h 11518"/>
              <a:gd name="connsiteX0" fmla="*/ 0 w 18744"/>
              <a:gd name="connsiteY0" fmla="*/ 11515 h 11515"/>
              <a:gd name="connsiteX1" fmla="*/ 7070 w 18744"/>
              <a:gd name="connsiteY1" fmla="*/ 19 h 11515"/>
              <a:gd name="connsiteX2" fmla="*/ 18741 w 18744"/>
              <a:gd name="connsiteY2" fmla="*/ 0 h 11515"/>
              <a:gd name="connsiteX3" fmla="*/ 18342 w 18744"/>
              <a:gd name="connsiteY3" fmla="*/ 11018 h 11515"/>
              <a:gd name="connsiteX4" fmla="*/ 0 w 18744"/>
              <a:gd name="connsiteY4" fmla="*/ 11515 h 11515"/>
              <a:gd name="connsiteX0" fmla="*/ 0 w 18751"/>
              <a:gd name="connsiteY0" fmla="*/ 11515 h 11518"/>
              <a:gd name="connsiteX1" fmla="*/ 7070 w 18751"/>
              <a:gd name="connsiteY1" fmla="*/ 19 h 11518"/>
              <a:gd name="connsiteX2" fmla="*/ 18741 w 18751"/>
              <a:gd name="connsiteY2" fmla="*/ 0 h 11518"/>
              <a:gd name="connsiteX3" fmla="*/ 18695 w 18751"/>
              <a:gd name="connsiteY3" fmla="*/ 11518 h 11518"/>
              <a:gd name="connsiteX4" fmla="*/ 0 w 18751"/>
              <a:gd name="connsiteY4" fmla="*/ 11515 h 11518"/>
              <a:gd name="connsiteX0" fmla="*/ 0 w 18186"/>
              <a:gd name="connsiteY0" fmla="*/ 11241 h 11518"/>
              <a:gd name="connsiteX1" fmla="*/ 6505 w 18186"/>
              <a:gd name="connsiteY1" fmla="*/ 19 h 11518"/>
              <a:gd name="connsiteX2" fmla="*/ 18176 w 18186"/>
              <a:gd name="connsiteY2" fmla="*/ 0 h 11518"/>
              <a:gd name="connsiteX3" fmla="*/ 18130 w 18186"/>
              <a:gd name="connsiteY3" fmla="*/ 11518 h 11518"/>
              <a:gd name="connsiteX4" fmla="*/ 0 w 18186"/>
              <a:gd name="connsiteY4" fmla="*/ 11241 h 11518"/>
              <a:gd name="connsiteX0" fmla="*/ 0 w 18584"/>
              <a:gd name="connsiteY0" fmla="*/ 11521 h 11521"/>
              <a:gd name="connsiteX1" fmla="*/ 6903 w 18584"/>
              <a:gd name="connsiteY1" fmla="*/ 19 h 11521"/>
              <a:gd name="connsiteX2" fmla="*/ 18574 w 18584"/>
              <a:gd name="connsiteY2" fmla="*/ 0 h 11521"/>
              <a:gd name="connsiteX3" fmla="*/ 18528 w 18584"/>
              <a:gd name="connsiteY3" fmla="*/ 11518 h 11521"/>
              <a:gd name="connsiteX4" fmla="*/ 0 w 18584"/>
              <a:gd name="connsiteY4" fmla="*/ 11521 h 11521"/>
              <a:gd name="connsiteX0" fmla="*/ 0 w 18528"/>
              <a:gd name="connsiteY0" fmla="*/ 11502 h 11502"/>
              <a:gd name="connsiteX1" fmla="*/ 6903 w 18528"/>
              <a:gd name="connsiteY1" fmla="*/ 0 h 11502"/>
              <a:gd name="connsiteX2" fmla="*/ 17392 w 18528"/>
              <a:gd name="connsiteY2" fmla="*/ 124 h 11502"/>
              <a:gd name="connsiteX3" fmla="*/ 18528 w 18528"/>
              <a:gd name="connsiteY3" fmla="*/ 11499 h 11502"/>
              <a:gd name="connsiteX4" fmla="*/ 0 w 18528"/>
              <a:gd name="connsiteY4" fmla="*/ 11502 h 11502"/>
              <a:gd name="connsiteX0" fmla="*/ 0 w 18528"/>
              <a:gd name="connsiteY0" fmla="*/ 11502 h 11502"/>
              <a:gd name="connsiteX1" fmla="*/ 6903 w 18528"/>
              <a:gd name="connsiteY1" fmla="*/ 0 h 11502"/>
              <a:gd name="connsiteX2" fmla="*/ 18497 w 18528"/>
              <a:gd name="connsiteY2" fmla="*/ 76 h 11502"/>
              <a:gd name="connsiteX3" fmla="*/ 18528 w 18528"/>
              <a:gd name="connsiteY3" fmla="*/ 11499 h 11502"/>
              <a:gd name="connsiteX4" fmla="*/ 0 w 18528"/>
              <a:gd name="connsiteY4" fmla="*/ 11502 h 11502"/>
              <a:gd name="connsiteX0" fmla="*/ 0 w 18769"/>
              <a:gd name="connsiteY0" fmla="*/ 11502 h 11502"/>
              <a:gd name="connsiteX1" fmla="*/ 6903 w 18769"/>
              <a:gd name="connsiteY1" fmla="*/ 0 h 11502"/>
              <a:gd name="connsiteX2" fmla="*/ 18764 w 18769"/>
              <a:gd name="connsiteY2" fmla="*/ 1104 h 11502"/>
              <a:gd name="connsiteX3" fmla="*/ 18528 w 18769"/>
              <a:gd name="connsiteY3" fmla="*/ 11499 h 11502"/>
              <a:gd name="connsiteX4" fmla="*/ 0 w 18769"/>
              <a:gd name="connsiteY4" fmla="*/ 11502 h 11502"/>
              <a:gd name="connsiteX0" fmla="*/ 0 w 18533"/>
              <a:gd name="connsiteY0" fmla="*/ 11502 h 11502"/>
              <a:gd name="connsiteX1" fmla="*/ 6903 w 18533"/>
              <a:gd name="connsiteY1" fmla="*/ 0 h 11502"/>
              <a:gd name="connsiteX2" fmla="*/ 18517 w 18533"/>
              <a:gd name="connsiteY2" fmla="*/ 19 h 11502"/>
              <a:gd name="connsiteX3" fmla="*/ 18528 w 18533"/>
              <a:gd name="connsiteY3" fmla="*/ 11499 h 11502"/>
              <a:gd name="connsiteX4" fmla="*/ 0 w 18533"/>
              <a:gd name="connsiteY4" fmla="*/ 11502 h 11502"/>
              <a:gd name="connsiteX0" fmla="*/ 0 w 18528"/>
              <a:gd name="connsiteY0" fmla="*/ 11502 h 11502"/>
              <a:gd name="connsiteX1" fmla="*/ 6903 w 18528"/>
              <a:gd name="connsiteY1" fmla="*/ 0 h 11502"/>
              <a:gd name="connsiteX2" fmla="*/ 18517 w 18528"/>
              <a:gd name="connsiteY2" fmla="*/ 19 h 11502"/>
              <a:gd name="connsiteX3" fmla="*/ 18528 w 18528"/>
              <a:gd name="connsiteY3" fmla="*/ 11499 h 11502"/>
              <a:gd name="connsiteX4" fmla="*/ 0 w 18528"/>
              <a:gd name="connsiteY4" fmla="*/ 11502 h 11502"/>
              <a:gd name="connsiteX0" fmla="*/ 0 w 18528"/>
              <a:gd name="connsiteY0" fmla="*/ 11502 h 11502"/>
              <a:gd name="connsiteX1" fmla="*/ 6903 w 18528"/>
              <a:gd name="connsiteY1" fmla="*/ 0 h 11502"/>
              <a:gd name="connsiteX2" fmla="*/ 18517 w 18528"/>
              <a:gd name="connsiteY2" fmla="*/ 19 h 11502"/>
              <a:gd name="connsiteX3" fmla="*/ 18528 w 18528"/>
              <a:gd name="connsiteY3" fmla="*/ 11499 h 11502"/>
              <a:gd name="connsiteX4" fmla="*/ 0 w 18528"/>
              <a:gd name="connsiteY4" fmla="*/ 11502 h 11502"/>
              <a:gd name="connsiteX0" fmla="*/ 0 w 18528"/>
              <a:gd name="connsiteY0" fmla="*/ 11502 h 11502"/>
              <a:gd name="connsiteX1" fmla="*/ 6903 w 18528"/>
              <a:gd name="connsiteY1" fmla="*/ 0 h 11502"/>
              <a:gd name="connsiteX2" fmla="*/ 18517 w 18528"/>
              <a:gd name="connsiteY2" fmla="*/ 19 h 11502"/>
              <a:gd name="connsiteX3" fmla="*/ 18528 w 18528"/>
              <a:gd name="connsiteY3" fmla="*/ 11499 h 11502"/>
              <a:gd name="connsiteX4" fmla="*/ 0 w 18528"/>
              <a:gd name="connsiteY4" fmla="*/ 11502 h 1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28" h="11502">
                <a:moveTo>
                  <a:pt x="0" y="11502"/>
                </a:moveTo>
                <a:lnTo>
                  <a:pt x="6903" y="0"/>
                </a:lnTo>
                <a:lnTo>
                  <a:pt x="18517" y="19"/>
                </a:lnTo>
                <a:cubicBezTo>
                  <a:pt x="18507" y="3890"/>
                  <a:pt x="18518" y="7647"/>
                  <a:pt x="18528" y="11499"/>
                </a:cubicBezTo>
                <a:lnTo>
                  <a:pt x="0" y="1150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Flowchart: Manual Input 5"/>
          <p:cNvSpPr/>
          <p:nvPr userDrawn="1"/>
        </p:nvSpPr>
        <p:spPr bwMode="auto">
          <a:xfrm>
            <a:off x="7859486" y="-10878"/>
            <a:ext cx="4348887" cy="232386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3985"/>
              <a:gd name="connsiteY0" fmla="*/ 10568 h 10568"/>
              <a:gd name="connsiteX1" fmla="*/ 13985 w 13985"/>
              <a:gd name="connsiteY1" fmla="*/ 0 h 10568"/>
              <a:gd name="connsiteX2" fmla="*/ 13985 w 13985"/>
              <a:gd name="connsiteY2" fmla="*/ 10000 h 10568"/>
              <a:gd name="connsiteX3" fmla="*/ 3985 w 13985"/>
              <a:gd name="connsiteY3" fmla="*/ 10000 h 10568"/>
              <a:gd name="connsiteX4" fmla="*/ 0 w 13985"/>
              <a:gd name="connsiteY4" fmla="*/ 10568 h 10568"/>
              <a:gd name="connsiteX0" fmla="*/ 0 w 18792"/>
              <a:gd name="connsiteY0" fmla="*/ 10568 h 10571"/>
              <a:gd name="connsiteX1" fmla="*/ 13985 w 18792"/>
              <a:gd name="connsiteY1" fmla="*/ 0 h 10571"/>
              <a:gd name="connsiteX2" fmla="*/ 13985 w 18792"/>
              <a:gd name="connsiteY2" fmla="*/ 10000 h 10571"/>
              <a:gd name="connsiteX3" fmla="*/ 18792 w 18792"/>
              <a:gd name="connsiteY3" fmla="*/ 10571 h 10571"/>
              <a:gd name="connsiteX4" fmla="*/ 0 w 18792"/>
              <a:gd name="connsiteY4" fmla="*/ 10568 h 10571"/>
              <a:gd name="connsiteX0" fmla="*/ 0 w 18792"/>
              <a:gd name="connsiteY0" fmla="*/ 11325 h 11328"/>
              <a:gd name="connsiteX1" fmla="*/ 13985 w 18792"/>
              <a:gd name="connsiteY1" fmla="*/ 757 h 11328"/>
              <a:gd name="connsiteX2" fmla="*/ 18638 w 18792"/>
              <a:gd name="connsiteY2" fmla="*/ 0 h 11328"/>
              <a:gd name="connsiteX3" fmla="*/ 18792 w 18792"/>
              <a:gd name="connsiteY3" fmla="*/ 11328 h 11328"/>
              <a:gd name="connsiteX4" fmla="*/ 0 w 18792"/>
              <a:gd name="connsiteY4" fmla="*/ 11325 h 11328"/>
              <a:gd name="connsiteX0" fmla="*/ 0 w 18792"/>
              <a:gd name="connsiteY0" fmla="*/ 11496 h 11499"/>
              <a:gd name="connsiteX1" fmla="*/ 7070 w 18792"/>
              <a:gd name="connsiteY1" fmla="*/ 0 h 11499"/>
              <a:gd name="connsiteX2" fmla="*/ 18638 w 18792"/>
              <a:gd name="connsiteY2" fmla="*/ 171 h 11499"/>
              <a:gd name="connsiteX3" fmla="*/ 18792 w 18792"/>
              <a:gd name="connsiteY3" fmla="*/ 11499 h 11499"/>
              <a:gd name="connsiteX4" fmla="*/ 0 w 18792"/>
              <a:gd name="connsiteY4" fmla="*/ 11496 h 11499"/>
              <a:gd name="connsiteX0" fmla="*/ 0 w 18792"/>
              <a:gd name="connsiteY0" fmla="*/ 11496 h 11499"/>
              <a:gd name="connsiteX1" fmla="*/ 7070 w 18792"/>
              <a:gd name="connsiteY1" fmla="*/ 0 h 11499"/>
              <a:gd name="connsiteX2" fmla="*/ 10283 w 18792"/>
              <a:gd name="connsiteY2" fmla="*/ 3955 h 11499"/>
              <a:gd name="connsiteX3" fmla="*/ 18792 w 18792"/>
              <a:gd name="connsiteY3" fmla="*/ 11499 h 11499"/>
              <a:gd name="connsiteX4" fmla="*/ 0 w 18792"/>
              <a:gd name="connsiteY4" fmla="*/ 11496 h 11499"/>
              <a:gd name="connsiteX0" fmla="*/ 0 w 18792"/>
              <a:gd name="connsiteY0" fmla="*/ 11515 h 11518"/>
              <a:gd name="connsiteX1" fmla="*/ 7070 w 18792"/>
              <a:gd name="connsiteY1" fmla="*/ 19 h 11518"/>
              <a:gd name="connsiteX2" fmla="*/ 18741 w 18792"/>
              <a:gd name="connsiteY2" fmla="*/ 0 h 11518"/>
              <a:gd name="connsiteX3" fmla="*/ 18792 w 18792"/>
              <a:gd name="connsiteY3" fmla="*/ 11518 h 11518"/>
              <a:gd name="connsiteX4" fmla="*/ 0 w 18792"/>
              <a:gd name="connsiteY4" fmla="*/ 11515 h 11518"/>
              <a:gd name="connsiteX0" fmla="*/ 0 w 18792"/>
              <a:gd name="connsiteY0" fmla="*/ 11515 h 11515"/>
              <a:gd name="connsiteX1" fmla="*/ 7070 w 18792"/>
              <a:gd name="connsiteY1" fmla="*/ 19 h 11515"/>
              <a:gd name="connsiteX2" fmla="*/ 18741 w 18792"/>
              <a:gd name="connsiteY2" fmla="*/ 0 h 11515"/>
              <a:gd name="connsiteX3" fmla="*/ 18792 w 18792"/>
              <a:gd name="connsiteY3" fmla="*/ 4378 h 11515"/>
              <a:gd name="connsiteX4" fmla="*/ 0 w 18792"/>
              <a:gd name="connsiteY4" fmla="*/ 11515 h 11515"/>
              <a:gd name="connsiteX0" fmla="*/ 256 w 11722"/>
              <a:gd name="connsiteY0" fmla="*/ 4708 h 4708"/>
              <a:gd name="connsiteX1" fmla="*/ 0 w 11722"/>
              <a:gd name="connsiteY1" fmla="*/ 19 h 4708"/>
              <a:gd name="connsiteX2" fmla="*/ 11671 w 11722"/>
              <a:gd name="connsiteY2" fmla="*/ 0 h 4708"/>
              <a:gd name="connsiteX3" fmla="*/ 11722 w 11722"/>
              <a:gd name="connsiteY3" fmla="*/ 4378 h 4708"/>
              <a:gd name="connsiteX4" fmla="*/ 256 w 11722"/>
              <a:gd name="connsiteY4" fmla="*/ 4708 h 4708"/>
              <a:gd name="connsiteX0" fmla="*/ 2 w 9784"/>
              <a:gd name="connsiteY0" fmla="*/ 10000 h 10000"/>
              <a:gd name="connsiteX1" fmla="*/ 3139 w 9784"/>
              <a:gd name="connsiteY1" fmla="*/ 394 h 10000"/>
              <a:gd name="connsiteX2" fmla="*/ 9740 w 9784"/>
              <a:gd name="connsiteY2" fmla="*/ 0 h 10000"/>
              <a:gd name="connsiteX3" fmla="*/ 9784 w 9784"/>
              <a:gd name="connsiteY3" fmla="*/ 9299 h 10000"/>
              <a:gd name="connsiteX4" fmla="*/ 2 w 9784"/>
              <a:gd name="connsiteY4" fmla="*/ 10000 h 10000"/>
              <a:gd name="connsiteX0" fmla="*/ 1 w 10201"/>
              <a:gd name="connsiteY0" fmla="*/ 12174 h 12174"/>
              <a:gd name="connsiteX1" fmla="*/ 3409 w 10201"/>
              <a:gd name="connsiteY1" fmla="*/ 394 h 12174"/>
              <a:gd name="connsiteX2" fmla="*/ 10156 w 10201"/>
              <a:gd name="connsiteY2" fmla="*/ 0 h 12174"/>
              <a:gd name="connsiteX3" fmla="*/ 10201 w 10201"/>
              <a:gd name="connsiteY3" fmla="*/ 9299 h 12174"/>
              <a:gd name="connsiteX4" fmla="*/ 1 w 10201"/>
              <a:gd name="connsiteY4" fmla="*/ 12174 h 12174"/>
              <a:gd name="connsiteX0" fmla="*/ 0 w 10200"/>
              <a:gd name="connsiteY0" fmla="*/ 12174 h 12174"/>
              <a:gd name="connsiteX1" fmla="*/ 3408 w 10200"/>
              <a:gd name="connsiteY1" fmla="*/ 394 h 12174"/>
              <a:gd name="connsiteX2" fmla="*/ 10155 w 10200"/>
              <a:gd name="connsiteY2" fmla="*/ 0 h 12174"/>
              <a:gd name="connsiteX3" fmla="*/ 10200 w 10200"/>
              <a:gd name="connsiteY3" fmla="*/ 9299 h 12174"/>
              <a:gd name="connsiteX4" fmla="*/ 0 w 10200"/>
              <a:gd name="connsiteY4" fmla="*/ 12174 h 12174"/>
              <a:gd name="connsiteX0" fmla="*/ 0 w 10200"/>
              <a:gd name="connsiteY0" fmla="*/ 12174 h 12174"/>
              <a:gd name="connsiteX1" fmla="*/ 3408 w 10200"/>
              <a:gd name="connsiteY1" fmla="*/ 394 h 12174"/>
              <a:gd name="connsiteX2" fmla="*/ 10155 w 10200"/>
              <a:gd name="connsiteY2" fmla="*/ 0 h 12174"/>
              <a:gd name="connsiteX3" fmla="*/ 10200 w 10200"/>
              <a:gd name="connsiteY3" fmla="*/ 9299 h 12174"/>
              <a:gd name="connsiteX4" fmla="*/ 0 w 10200"/>
              <a:gd name="connsiteY4" fmla="*/ 12174 h 12174"/>
              <a:gd name="connsiteX0" fmla="*/ 0 w 10167"/>
              <a:gd name="connsiteY0" fmla="*/ 12174 h 12174"/>
              <a:gd name="connsiteX1" fmla="*/ 3408 w 10167"/>
              <a:gd name="connsiteY1" fmla="*/ 394 h 12174"/>
              <a:gd name="connsiteX2" fmla="*/ 10155 w 10167"/>
              <a:gd name="connsiteY2" fmla="*/ 0 h 12174"/>
              <a:gd name="connsiteX3" fmla="*/ 10155 w 10167"/>
              <a:gd name="connsiteY3" fmla="*/ 12079 h 12174"/>
              <a:gd name="connsiteX4" fmla="*/ 0 w 10167"/>
              <a:gd name="connsiteY4" fmla="*/ 12174 h 12174"/>
              <a:gd name="connsiteX0" fmla="*/ 0 w 10167"/>
              <a:gd name="connsiteY0" fmla="*/ 12174 h 12174"/>
              <a:gd name="connsiteX1" fmla="*/ 3094 w 10167"/>
              <a:gd name="connsiteY1" fmla="*/ 192 h 12174"/>
              <a:gd name="connsiteX2" fmla="*/ 10155 w 10167"/>
              <a:gd name="connsiteY2" fmla="*/ 0 h 12174"/>
              <a:gd name="connsiteX3" fmla="*/ 10155 w 10167"/>
              <a:gd name="connsiteY3" fmla="*/ 12079 h 12174"/>
              <a:gd name="connsiteX4" fmla="*/ 0 w 10167"/>
              <a:gd name="connsiteY4" fmla="*/ 12174 h 12174"/>
              <a:gd name="connsiteX0" fmla="*/ 0 w 10167"/>
              <a:gd name="connsiteY0" fmla="*/ 12174 h 12174"/>
              <a:gd name="connsiteX1" fmla="*/ 3128 w 10167"/>
              <a:gd name="connsiteY1" fmla="*/ 141 h 12174"/>
              <a:gd name="connsiteX2" fmla="*/ 10155 w 10167"/>
              <a:gd name="connsiteY2" fmla="*/ 0 h 12174"/>
              <a:gd name="connsiteX3" fmla="*/ 10155 w 10167"/>
              <a:gd name="connsiteY3" fmla="*/ 12079 h 12174"/>
              <a:gd name="connsiteX4" fmla="*/ 0 w 10167"/>
              <a:gd name="connsiteY4" fmla="*/ 12174 h 12174"/>
              <a:gd name="connsiteX0" fmla="*/ 0 w 10155"/>
              <a:gd name="connsiteY0" fmla="*/ 12033 h 12033"/>
              <a:gd name="connsiteX1" fmla="*/ 3128 w 10155"/>
              <a:gd name="connsiteY1" fmla="*/ 0 h 12033"/>
              <a:gd name="connsiteX2" fmla="*/ 9830 w 10155"/>
              <a:gd name="connsiteY2" fmla="*/ 1742 h 12033"/>
              <a:gd name="connsiteX3" fmla="*/ 10155 w 10155"/>
              <a:gd name="connsiteY3" fmla="*/ 11938 h 12033"/>
              <a:gd name="connsiteX4" fmla="*/ 0 w 10155"/>
              <a:gd name="connsiteY4" fmla="*/ 12033 h 12033"/>
              <a:gd name="connsiteX0" fmla="*/ 0 w 10155"/>
              <a:gd name="connsiteY0" fmla="*/ 12035 h 12035"/>
              <a:gd name="connsiteX1" fmla="*/ 3128 w 10155"/>
              <a:gd name="connsiteY1" fmla="*/ 2 h 12035"/>
              <a:gd name="connsiteX2" fmla="*/ 10133 w 10155"/>
              <a:gd name="connsiteY2" fmla="*/ 0 h 12035"/>
              <a:gd name="connsiteX3" fmla="*/ 10155 w 10155"/>
              <a:gd name="connsiteY3" fmla="*/ 11940 h 12035"/>
              <a:gd name="connsiteX4" fmla="*/ 0 w 10155"/>
              <a:gd name="connsiteY4" fmla="*/ 12035 h 12035"/>
              <a:gd name="connsiteX0" fmla="*/ 0 w 10155"/>
              <a:gd name="connsiteY0" fmla="*/ 12035 h 12035"/>
              <a:gd name="connsiteX1" fmla="*/ 3128 w 10155"/>
              <a:gd name="connsiteY1" fmla="*/ 2 h 12035"/>
              <a:gd name="connsiteX2" fmla="*/ 10133 w 10155"/>
              <a:gd name="connsiteY2" fmla="*/ 0 h 12035"/>
              <a:gd name="connsiteX3" fmla="*/ 10155 w 10155"/>
              <a:gd name="connsiteY3" fmla="*/ 11940 h 12035"/>
              <a:gd name="connsiteX4" fmla="*/ 0 w 10155"/>
              <a:gd name="connsiteY4" fmla="*/ 12035 h 12035"/>
              <a:gd name="connsiteX0" fmla="*/ 0 w 10138"/>
              <a:gd name="connsiteY0" fmla="*/ 12035 h 12035"/>
              <a:gd name="connsiteX1" fmla="*/ 3128 w 10138"/>
              <a:gd name="connsiteY1" fmla="*/ 2 h 12035"/>
              <a:gd name="connsiteX2" fmla="*/ 10133 w 10138"/>
              <a:gd name="connsiteY2" fmla="*/ 0 h 12035"/>
              <a:gd name="connsiteX3" fmla="*/ 10138 w 10138"/>
              <a:gd name="connsiteY3" fmla="*/ 11953 h 12035"/>
              <a:gd name="connsiteX4" fmla="*/ 0 w 10138"/>
              <a:gd name="connsiteY4" fmla="*/ 12035 h 12035"/>
              <a:gd name="connsiteX0" fmla="*/ 0 w 10138"/>
              <a:gd name="connsiteY0" fmla="*/ 12035 h 12035"/>
              <a:gd name="connsiteX1" fmla="*/ 3128 w 10138"/>
              <a:gd name="connsiteY1" fmla="*/ 2 h 12035"/>
              <a:gd name="connsiteX2" fmla="*/ 10133 w 10138"/>
              <a:gd name="connsiteY2" fmla="*/ 0 h 12035"/>
              <a:gd name="connsiteX3" fmla="*/ 10138 w 10138"/>
              <a:gd name="connsiteY3" fmla="*/ 11953 h 12035"/>
              <a:gd name="connsiteX4" fmla="*/ 0 w 10138"/>
              <a:gd name="connsiteY4" fmla="*/ 12035 h 12035"/>
              <a:gd name="connsiteX0" fmla="*/ 0 w 10172"/>
              <a:gd name="connsiteY0" fmla="*/ 12010 h 12010"/>
              <a:gd name="connsiteX1" fmla="*/ 3162 w 10172"/>
              <a:gd name="connsiteY1" fmla="*/ 2 h 12010"/>
              <a:gd name="connsiteX2" fmla="*/ 10167 w 10172"/>
              <a:gd name="connsiteY2" fmla="*/ 0 h 12010"/>
              <a:gd name="connsiteX3" fmla="*/ 10172 w 10172"/>
              <a:gd name="connsiteY3" fmla="*/ 11953 h 12010"/>
              <a:gd name="connsiteX4" fmla="*/ 0 w 10172"/>
              <a:gd name="connsiteY4" fmla="*/ 12010 h 12010"/>
              <a:gd name="connsiteX0" fmla="*/ 0 w 10172"/>
              <a:gd name="connsiteY0" fmla="*/ 12010 h 12010"/>
              <a:gd name="connsiteX1" fmla="*/ 3162 w 10172"/>
              <a:gd name="connsiteY1" fmla="*/ 2 h 12010"/>
              <a:gd name="connsiteX2" fmla="*/ 10167 w 10172"/>
              <a:gd name="connsiteY2" fmla="*/ 0 h 12010"/>
              <a:gd name="connsiteX3" fmla="*/ 10172 w 10172"/>
              <a:gd name="connsiteY3" fmla="*/ 11953 h 12010"/>
              <a:gd name="connsiteX4" fmla="*/ 0 w 10172"/>
              <a:gd name="connsiteY4" fmla="*/ 12010 h 12010"/>
              <a:gd name="connsiteX0" fmla="*/ 0 w 10172"/>
              <a:gd name="connsiteY0" fmla="*/ 12010 h 12010"/>
              <a:gd name="connsiteX1" fmla="*/ 3162 w 10172"/>
              <a:gd name="connsiteY1" fmla="*/ 2 h 12010"/>
              <a:gd name="connsiteX2" fmla="*/ 10167 w 10172"/>
              <a:gd name="connsiteY2" fmla="*/ 0 h 12010"/>
              <a:gd name="connsiteX3" fmla="*/ 10172 w 10172"/>
              <a:gd name="connsiteY3" fmla="*/ 11953 h 12010"/>
              <a:gd name="connsiteX4" fmla="*/ 0 w 10172"/>
              <a:gd name="connsiteY4" fmla="*/ 12010 h 12010"/>
              <a:gd name="connsiteX0" fmla="*/ 0 w 10167"/>
              <a:gd name="connsiteY0" fmla="*/ 12010 h 12010"/>
              <a:gd name="connsiteX1" fmla="*/ 3162 w 10167"/>
              <a:gd name="connsiteY1" fmla="*/ 2 h 12010"/>
              <a:gd name="connsiteX2" fmla="*/ 10167 w 10167"/>
              <a:gd name="connsiteY2" fmla="*/ 0 h 12010"/>
              <a:gd name="connsiteX3" fmla="*/ 9114 w 10167"/>
              <a:gd name="connsiteY3" fmla="*/ 9810 h 12010"/>
              <a:gd name="connsiteX4" fmla="*/ 0 w 10167"/>
              <a:gd name="connsiteY4" fmla="*/ 12010 h 12010"/>
              <a:gd name="connsiteX0" fmla="*/ 0 w 10167"/>
              <a:gd name="connsiteY0" fmla="*/ 12010 h 12156"/>
              <a:gd name="connsiteX1" fmla="*/ 3162 w 10167"/>
              <a:gd name="connsiteY1" fmla="*/ 2 h 12156"/>
              <a:gd name="connsiteX2" fmla="*/ 10167 w 10167"/>
              <a:gd name="connsiteY2" fmla="*/ 0 h 12156"/>
              <a:gd name="connsiteX3" fmla="*/ 10029 w 10167"/>
              <a:gd name="connsiteY3" fmla="*/ 12156 h 12156"/>
              <a:gd name="connsiteX4" fmla="*/ 0 w 10167"/>
              <a:gd name="connsiteY4" fmla="*/ 12010 h 12156"/>
              <a:gd name="connsiteX0" fmla="*/ 0 w 10167"/>
              <a:gd name="connsiteY0" fmla="*/ 12010 h 12131"/>
              <a:gd name="connsiteX1" fmla="*/ 3162 w 10167"/>
              <a:gd name="connsiteY1" fmla="*/ 2 h 12131"/>
              <a:gd name="connsiteX2" fmla="*/ 10167 w 10167"/>
              <a:gd name="connsiteY2" fmla="*/ 0 h 12131"/>
              <a:gd name="connsiteX3" fmla="*/ 10152 w 10167"/>
              <a:gd name="connsiteY3" fmla="*/ 12131 h 12131"/>
              <a:gd name="connsiteX4" fmla="*/ 0 w 10167"/>
              <a:gd name="connsiteY4" fmla="*/ 12010 h 12131"/>
              <a:gd name="connsiteX0" fmla="*/ 0 w 10234"/>
              <a:gd name="connsiteY0" fmla="*/ 12124 h 12131"/>
              <a:gd name="connsiteX1" fmla="*/ 3229 w 10234"/>
              <a:gd name="connsiteY1" fmla="*/ 2 h 12131"/>
              <a:gd name="connsiteX2" fmla="*/ 10234 w 10234"/>
              <a:gd name="connsiteY2" fmla="*/ 0 h 12131"/>
              <a:gd name="connsiteX3" fmla="*/ 10219 w 10234"/>
              <a:gd name="connsiteY3" fmla="*/ 12131 h 12131"/>
              <a:gd name="connsiteX4" fmla="*/ 0 w 10234"/>
              <a:gd name="connsiteY4" fmla="*/ 12124 h 12131"/>
              <a:gd name="connsiteX0" fmla="*/ 0 w 10234"/>
              <a:gd name="connsiteY0" fmla="*/ 12124 h 12124"/>
              <a:gd name="connsiteX1" fmla="*/ 3229 w 10234"/>
              <a:gd name="connsiteY1" fmla="*/ 2 h 12124"/>
              <a:gd name="connsiteX2" fmla="*/ 10234 w 10234"/>
              <a:gd name="connsiteY2" fmla="*/ 0 h 12124"/>
              <a:gd name="connsiteX3" fmla="*/ 9967 w 10234"/>
              <a:gd name="connsiteY3" fmla="*/ 11701 h 12124"/>
              <a:gd name="connsiteX4" fmla="*/ 0 w 10234"/>
              <a:gd name="connsiteY4" fmla="*/ 12124 h 12124"/>
              <a:gd name="connsiteX0" fmla="*/ 0 w 10234"/>
              <a:gd name="connsiteY0" fmla="*/ 12124 h 12124"/>
              <a:gd name="connsiteX1" fmla="*/ 3229 w 10234"/>
              <a:gd name="connsiteY1" fmla="*/ 2 h 12124"/>
              <a:gd name="connsiteX2" fmla="*/ 10234 w 10234"/>
              <a:gd name="connsiteY2" fmla="*/ 0 h 12124"/>
              <a:gd name="connsiteX3" fmla="*/ 9395 w 10234"/>
              <a:gd name="connsiteY3" fmla="*/ 11019 h 12124"/>
              <a:gd name="connsiteX4" fmla="*/ 0 w 10234"/>
              <a:gd name="connsiteY4" fmla="*/ 12124 h 12124"/>
              <a:gd name="connsiteX0" fmla="*/ 0 w 10234"/>
              <a:gd name="connsiteY0" fmla="*/ 12124 h 12131"/>
              <a:gd name="connsiteX1" fmla="*/ 3229 w 10234"/>
              <a:gd name="connsiteY1" fmla="*/ 2 h 12131"/>
              <a:gd name="connsiteX2" fmla="*/ 10234 w 10234"/>
              <a:gd name="connsiteY2" fmla="*/ 0 h 12131"/>
              <a:gd name="connsiteX3" fmla="*/ 10213 w 10234"/>
              <a:gd name="connsiteY3" fmla="*/ 12131 h 12131"/>
              <a:gd name="connsiteX4" fmla="*/ 0 w 10234"/>
              <a:gd name="connsiteY4" fmla="*/ 12124 h 12131"/>
              <a:gd name="connsiteX0" fmla="*/ 0 w 10234"/>
              <a:gd name="connsiteY0" fmla="*/ 12274 h 12281"/>
              <a:gd name="connsiteX1" fmla="*/ 3184 w 10234"/>
              <a:gd name="connsiteY1" fmla="*/ 0 h 12281"/>
              <a:gd name="connsiteX2" fmla="*/ 10234 w 10234"/>
              <a:gd name="connsiteY2" fmla="*/ 150 h 12281"/>
              <a:gd name="connsiteX3" fmla="*/ 10213 w 10234"/>
              <a:gd name="connsiteY3" fmla="*/ 12281 h 12281"/>
              <a:gd name="connsiteX4" fmla="*/ 0 w 10234"/>
              <a:gd name="connsiteY4" fmla="*/ 12274 h 12281"/>
              <a:gd name="connsiteX0" fmla="*/ 0 w 10884"/>
              <a:gd name="connsiteY0" fmla="*/ 13792 h 13799"/>
              <a:gd name="connsiteX1" fmla="*/ 3184 w 10884"/>
              <a:gd name="connsiteY1" fmla="*/ 1518 h 13799"/>
              <a:gd name="connsiteX2" fmla="*/ 10884 w 10884"/>
              <a:gd name="connsiteY2" fmla="*/ 0 h 13799"/>
              <a:gd name="connsiteX3" fmla="*/ 10213 w 10884"/>
              <a:gd name="connsiteY3" fmla="*/ 13799 h 13799"/>
              <a:gd name="connsiteX4" fmla="*/ 0 w 10884"/>
              <a:gd name="connsiteY4" fmla="*/ 13792 h 13799"/>
              <a:gd name="connsiteX0" fmla="*/ 0 w 10234"/>
              <a:gd name="connsiteY0" fmla="*/ 12326 h 12333"/>
              <a:gd name="connsiteX1" fmla="*/ 3184 w 10234"/>
              <a:gd name="connsiteY1" fmla="*/ 52 h 12333"/>
              <a:gd name="connsiteX2" fmla="*/ 10234 w 10234"/>
              <a:gd name="connsiteY2" fmla="*/ 0 h 12333"/>
              <a:gd name="connsiteX3" fmla="*/ 10213 w 10234"/>
              <a:gd name="connsiteY3" fmla="*/ 12333 h 12333"/>
              <a:gd name="connsiteX4" fmla="*/ 0 w 10234"/>
              <a:gd name="connsiteY4" fmla="*/ 12326 h 1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4" h="12333">
                <a:moveTo>
                  <a:pt x="0" y="12326"/>
                </a:moveTo>
                <a:cubicBezTo>
                  <a:pt x="1265" y="7389"/>
                  <a:pt x="1881" y="4901"/>
                  <a:pt x="3184" y="52"/>
                </a:cubicBezTo>
                <a:lnTo>
                  <a:pt x="10234" y="0"/>
                </a:lnTo>
                <a:cubicBezTo>
                  <a:pt x="10240" y="8033"/>
                  <a:pt x="10207" y="4326"/>
                  <a:pt x="10213" y="12333"/>
                </a:cubicBezTo>
                <a:lnTo>
                  <a:pt x="0" y="12326"/>
                </a:lnTo>
                <a:close/>
              </a:path>
            </a:pathLst>
          </a:custGeom>
          <a:solidFill>
            <a:srgbClr val="313B3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7" name="Parallelogram 6"/>
          <p:cNvSpPr/>
          <p:nvPr userDrawn="1"/>
        </p:nvSpPr>
        <p:spPr bwMode="auto">
          <a:xfrm>
            <a:off x="4873919" y="-9526"/>
            <a:ext cx="4403432" cy="6877050"/>
          </a:xfrm>
          <a:custGeom>
            <a:avLst/>
            <a:gdLst>
              <a:gd name="connsiteX0" fmla="*/ 0 w 2098382"/>
              <a:gd name="connsiteY0" fmla="*/ 5334000 h 5334000"/>
              <a:gd name="connsiteX1" fmla="*/ 524596 w 2098382"/>
              <a:gd name="connsiteY1" fmla="*/ 0 h 5334000"/>
              <a:gd name="connsiteX2" fmla="*/ 2098382 w 2098382"/>
              <a:gd name="connsiteY2" fmla="*/ 0 h 5334000"/>
              <a:gd name="connsiteX3" fmla="*/ 1573787 w 2098382"/>
              <a:gd name="connsiteY3" fmla="*/ 5334000 h 5334000"/>
              <a:gd name="connsiteX4" fmla="*/ 0 w 2098382"/>
              <a:gd name="connsiteY4" fmla="*/ 5334000 h 5334000"/>
              <a:gd name="connsiteX0" fmla="*/ 0 w 4222457"/>
              <a:gd name="connsiteY0" fmla="*/ 7781925 h 7781925"/>
              <a:gd name="connsiteX1" fmla="*/ 524596 w 4222457"/>
              <a:gd name="connsiteY1" fmla="*/ 2447925 h 7781925"/>
              <a:gd name="connsiteX2" fmla="*/ 4222457 w 4222457"/>
              <a:gd name="connsiteY2" fmla="*/ 0 h 7781925"/>
              <a:gd name="connsiteX3" fmla="*/ 1573787 w 4222457"/>
              <a:gd name="connsiteY3" fmla="*/ 7781925 h 7781925"/>
              <a:gd name="connsiteX4" fmla="*/ 0 w 4222457"/>
              <a:gd name="connsiteY4" fmla="*/ 7781925 h 7781925"/>
              <a:gd name="connsiteX0" fmla="*/ 0 w 4222457"/>
              <a:gd name="connsiteY0" fmla="*/ 7810500 h 7810500"/>
              <a:gd name="connsiteX1" fmla="*/ 3934546 w 4222457"/>
              <a:gd name="connsiteY1" fmla="*/ 0 h 7810500"/>
              <a:gd name="connsiteX2" fmla="*/ 4222457 w 4222457"/>
              <a:gd name="connsiteY2" fmla="*/ 28575 h 7810500"/>
              <a:gd name="connsiteX3" fmla="*/ 1573787 w 4222457"/>
              <a:gd name="connsiteY3" fmla="*/ 7810500 h 7810500"/>
              <a:gd name="connsiteX4" fmla="*/ 0 w 4222457"/>
              <a:gd name="connsiteY4" fmla="*/ 7810500 h 7810500"/>
              <a:gd name="connsiteX0" fmla="*/ 0 w 4336757"/>
              <a:gd name="connsiteY0" fmla="*/ 6905625 h 7810500"/>
              <a:gd name="connsiteX1" fmla="*/ 4048846 w 4336757"/>
              <a:gd name="connsiteY1" fmla="*/ 0 h 7810500"/>
              <a:gd name="connsiteX2" fmla="*/ 4336757 w 4336757"/>
              <a:gd name="connsiteY2" fmla="*/ 28575 h 7810500"/>
              <a:gd name="connsiteX3" fmla="*/ 1688087 w 4336757"/>
              <a:gd name="connsiteY3" fmla="*/ 7810500 h 7810500"/>
              <a:gd name="connsiteX4" fmla="*/ 0 w 4336757"/>
              <a:gd name="connsiteY4" fmla="*/ 6905625 h 7810500"/>
              <a:gd name="connsiteX0" fmla="*/ 0 w 4336757"/>
              <a:gd name="connsiteY0" fmla="*/ 6905625 h 6905625"/>
              <a:gd name="connsiteX1" fmla="*/ 4048846 w 4336757"/>
              <a:gd name="connsiteY1" fmla="*/ 0 h 6905625"/>
              <a:gd name="connsiteX2" fmla="*/ 4336757 w 4336757"/>
              <a:gd name="connsiteY2" fmla="*/ 28575 h 6905625"/>
              <a:gd name="connsiteX3" fmla="*/ 411737 w 4336757"/>
              <a:gd name="connsiteY3" fmla="*/ 6896100 h 6905625"/>
              <a:gd name="connsiteX4" fmla="*/ 0 w 4336757"/>
              <a:gd name="connsiteY4" fmla="*/ 6905625 h 6905625"/>
              <a:gd name="connsiteX0" fmla="*/ 0 w 4336757"/>
              <a:gd name="connsiteY0" fmla="*/ 6877050 h 6877050"/>
              <a:gd name="connsiteX1" fmla="*/ 3972646 w 4336757"/>
              <a:gd name="connsiteY1" fmla="*/ 28575 h 6877050"/>
              <a:gd name="connsiteX2" fmla="*/ 4336757 w 4336757"/>
              <a:gd name="connsiteY2" fmla="*/ 0 h 6877050"/>
              <a:gd name="connsiteX3" fmla="*/ 411737 w 4336757"/>
              <a:gd name="connsiteY3" fmla="*/ 6867525 h 6877050"/>
              <a:gd name="connsiteX4" fmla="*/ 0 w 4336757"/>
              <a:gd name="connsiteY4" fmla="*/ 6877050 h 6877050"/>
              <a:gd name="connsiteX0" fmla="*/ 0 w 4336757"/>
              <a:gd name="connsiteY0" fmla="*/ 6877050 h 6877050"/>
              <a:gd name="connsiteX1" fmla="*/ 3972646 w 4336757"/>
              <a:gd name="connsiteY1" fmla="*/ 28575 h 6877050"/>
              <a:gd name="connsiteX2" fmla="*/ 4336757 w 4336757"/>
              <a:gd name="connsiteY2" fmla="*/ 0 h 6877050"/>
              <a:gd name="connsiteX3" fmla="*/ 468887 w 4336757"/>
              <a:gd name="connsiteY3" fmla="*/ 6867525 h 6877050"/>
              <a:gd name="connsiteX4" fmla="*/ 0 w 4336757"/>
              <a:gd name="connsiteY4" fmla="*/ 6877050 h 6877050"/>
              <a:gd name="connsiteX0" fmla="*/ 0 w 4403432"/>
              <a:gd name="connsiteY0" fmla="*/ 6877050 h 6877050"/>
              <a:gd name="connsiteX1" fmla="*/ 3972646 w 4403432"/>
              <a:gd name="connsiteY1" fmla="*/ 28575 h 6877050"/>
              <a:gd name="connsiteX2" fmla="*/ 4403432 w 4403432"/>
              <a:gd name="connsiteY2" fmla="*/ 0 h 6877050"/>
              <a:gd name="connsiteX3" fmla="*/ 468887 w 4403432"/>
              <a:gd name="connsiteY3" fmla="*/ 6867525 h 6877050"/>
              <a:gd name="connsiteX4" fmla="*/ 0 w 4403432"/>
              <a:gd name="connsiteY4" fmla="*/ 6877050 h 6877050"/>
              <a:gd name="connsiteX0" fmla="*/ 0 w 4403432"/>
              <a:gd name="connsiteY0" fmla="*/ 6877050 h 6877050"/>
              <a:gd name="connsiteX1" fmla="*/ 3982171 w 4403432"/>
              <a:gd name="connsiteY1" fmla="*/ 0 h 6877050"/>
              <a:gd name="connsiteX2" fmla="*/ 4403432 w 4403432"/>
              <a:gd name="connsiteY2" fmla="*/ 0 h 6877050"/>
              <a:gd name="connsiteX3" fmla="*/ 468887 w 4403432"/>
              <a:gd name="connsiteY3" fmla="*/ 6867525 h 6877050"/>
              <a:gd name="connsiteX4" fmla="*/ 0 w 4403432"/>
              <a:gd name="connsiteY4" fmla="*/ 6877050 h 6877050"/>
              <a:gd name="connsiteX0" fmla="*/ 0 w 4403432"/>
              <a:gd name="connsiteY0" fmla="*/ 6877050 h 6877050"/>
              <a:gd name="connsiteX1" fmla="*/ 3982171 w 4403432"/>
              <a:gd name="connsiteY1" fmla="*/ 0 h 6877050"/>
              <a:gd name="connsiteX2" fmla="*/ 4403432 w 4403432"/>
              <a:gd name="connsiteY2" fmla="*/ 0 h 6877050"/>
              <a:gd name="connsiteX3" fmla="*/ 468887 w 4403432"/>
              <a:gd name="connsiteY3" fmla="*/ 6867525 h 6877050"/>
              <a:gd name="connsiteX4" fmla="*/ 0 w 4403432"/>
              <a:gd name="connsiteY4" fmla="*/ 6877050 h 6877050"/>
              <a:gd name="connsiteX0" fmla="*/ 0 w 4403432"/>
              <a:gd name="connsiteY0" fmla="*/ 6877050 h 6877050"/>
              <a:gd name="connsiteX1" fmla="*/ 3982171 w 4403432"/>
              <a:gd name="connsiteY1" fmla="*/ 0 h 6877050"/>
              <a:gd name="connsiteX2" fmla="*/ 4403432 w 4403432"/>
              <a:gd name="connsiteY2" fmla="*/ 0 h 6877050"/>
              <a:gd name="connsiteX3" fmla="*/ 468887 w 4403432"/>
              <a:gd name="connsiteY3" fmla="*/ 6867525 h 6877050"/>
              <a:gd name="connsiteX4" fmla="*/ 0 w 4403432"/>
              <a:gd name="connsiteY4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3432" h="6877050">
                <a:moveTo>
                  <a:pt x="0" y="6877050"/>
                </a:moveTo>
                <a:cubicBezTo>
                  <a:pt x="1327390" y="4584700"/>
                  <a:pt x="6831" y="6873875"/>
                  <a:pt x="3982171" y="0"/>
                </a:cubicBezTo>
                <a:cubicBezTo>
                  <a:pt x="4398816" y="9525"/>
                  <a:pt x="4263012" y="0"/>
                  <a:pt x="4403432" y="0"/>
                </a:cubicBezTo>
                <a:lnTo>
                  <a:pt x="468887" y="6867525"/>
                </a:lnTo>
                <a:lnTo>
                  <a:pt x="0" y="6877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0">
            <a:off x="9176390" y="-371911"/>
            <a:ext cx="3362148" cy="50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82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341" userDrawn="1">
          <p15:clr>
            <a:srgbClr val="FBAE40"/>
          </p15:clr>
        </p15:guide>
        <p15:guide id="4" orient="horz" pos="1457" userDrawn="1">
          <p15:clr>
            <a:srgbClr val="FBAE40"/>
          </p15:clr>
        </p15:guide>
        <p15:guide id="5" pos="7680" userDrawn="1">
          <p15:clr>
            <a:srgbClr val="FBAE40"/>
          </p15:clr>
        </p15:guide>
        <p15:guide id="6" orient="horz" pos="4315" userDrawn="1">
          <p15:clr>
            <a:srgbClr val="FBAE40"/>
          </p15:clr>
        </p15:guide>
        <p15:guide id="7" orient="horz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757"/>
            <a:ext cx="6750132" cy="679904"/>
          </a:xfrm>
        </p:spPr>
        <p:txBody>
          <a:bodyPr>
            <a:noAutofit/>
          </a:bodyPr>
          <a:lstStyle>
            <a:lvl1pPr>
              <a:lnSpc>
                <a:spcPts val="4800"/>
              </a:lnSpc>
              <a:defRPr sz="4000" b="1" spc="-1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215634"/>
            <a:ext cx="6750132" cy="475054"/>
          </a:xfrm>
        </p:spPr>
        <p:txBody>
          <a:bodyPr>
            <a:no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2400" spc="-150"/>
            </a:lvl1pPr>
          </a:lstStyle>
          <a:p>
            <a:pPr lvl="0"/>
            <a:r>
              <a:rPr lang="en-US" dirty="0"/>
              <a:t>Sub-heading if required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38200" y="2114550"/>
            <a:ext cx="6750050" cy="3829050"/>
          </a:xfrm>
        </p:spPr>
        <p:txBody>
          <a:bodyPr/>
          <a:lstStyle>
            <a:lvl1pPr marL="228600" indent="-228600">
              <a:lnSpc>
                <a:spcPts val="2800"/>
              </a:lnSpc>
              <a:spcBef>
                <a:spcPts val="0"/>
              </a:spcBef>
              <a:buFontTx/>
              <a:buBlip>
                <a:blip r:embed="rId2"/>
              </a:buBlip>
              <a:defRPr sz="2200" spc="-50" baseline="0"/>
            </a:lvl1pPr>
            <a:lvl2pPr marL="457200" indent="-228600">
              <a:lnSpc>
                <a:spcPts val="2200"/>
              </a:lnSpc>
              <a:spcBef>
                <a:spcPts val="0"/>
              </a:spcBef>
              <a:buFontTx/>
              <a:buBlip>
                <a:blip r:embed="rId3"/>
              </a:buBlip>
              <a:defRPr sz="1800" spc="-50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316913" y="0"/>
            <a:ext cx="38750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8077200" y="0"/>
            <a:ext cx="23948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-5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// Registers of Scotland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" y="6356350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52B228E-93EA-4A66-A0E9-D5D8BE0BD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3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757"/>
            <a:ext cx="6750132" cy="679904"/>
          </a:xfrm>
        </p:spPr>
        <p:txBody>
          <a:bodyPr>
            <a:noAutofit/>
          </a:bodyPr>
          <a:lstStyle>
            <a:lvl1pPr>
              <a:lnSpc>
                <a:spcPts val="4800"/>
              </a:lnSpc>
              <a:defRPr sz="4000" b="1" spc="-1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215634"/>
            <a:ext cx="6750132" cy="609991"/>
          </a:xfrm>
        </p:spPr>
        <p:txBody>
          <a:bodyPr>
            <a:no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2400" spc="-150"/>
            </a:lvl1pPr>
          </a:lstStyle>
          <a:p>
            <a:pPr lvl="0"/>
            <a:r>
              <a:rPr lang="en-US" dirty="0"/>
              <a:t>Sub-heading if required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38200" y="2114550"/>
            <a:ext cx="6750050" cy="3829050"/>
          </a:xfrm>
        </p:spPr>
        <p:txBody>
          <a:bodyPr/>
          <a:lstStyle>
            <a:lvl1pPr marL="228600" indent="-228600">
              <a:lnSpc>
                <a:spcPts val="2800"/>
              </a:lnSpc>
              <a:spcBef>
                <a:spcPts val="0"/>
              </a:spcBef>
              <a:buFontTx/>
              <a:buBlip>
                <a:blip r:embed="rId2"/>
              </a:buBlip>
              <a:defRPr sz="2200" spc="-50" baseline="0"/>
            </a:lvl1pPr>
            <a:lvl2pPr marL="457200" indent="-228600">
              <a:lnSpc>
                <a:spcPts val="2200"/>
              </a:lnSpc>
              <a:spcBef>
                <a:spcPts val="0"/>
              </a:spcBef>
              <a:buFontTx/>
              <a:buBlip>
                <a:blip r:embed="rId3"/>
              </a:buBlip>
              <a:defRPr sz="1800" spc="-50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-5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// Registers of Scotland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" y="6356350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52B228E-93EA-4A66-A0E9-D5D8BE0BD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926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on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757"/>
            <a:ext cx="6750132" cy="679904"/>
          </a:xfrm>
        </p:spPr>
        <p:txBody>
          <a:bodyPr>
            <a:noAutofit/>
          </a:bodyPr>
          <a:lstStyle>
            <a:lvl1pPr>
              <a:lnSpc>
                <a:spcPts val="4800"/>
              </a:lnSpc>
              <a:defRPr sz="4000" b="1" spc="-1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215633"/>
            <a:ext cx="6750132" cy="595349"/>
          </a:xfrm>
        </p:spPr>
        <p:txBody>
          <a:bodyPr>
            <a:no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2400" spc="-150"/>
            </a:lvl1pPr>
          </a:lstStyle>
          <a:p>
            <a:pPr lvl="0"/>
            <a:r>
              <a:rPr lang="en-US" dirty="0"/>
              <a:t>Sub-heading if required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2112264"/>
            <a:ext cx="5391150" cy="3814762"/>
          </a:xfrm>
        </p:spPr>
        <p:txBody>
          <a:bodyPr numCol="2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spc="-50" baseline="0">
                <a:solidFill>
                  <a:schemeClr val="accent1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None/>
              <a:defRPr sz="1800" spc="-50" baseline="0"/>
            </a:lvl2pPr>
            <a:lvl3pPr marL="228600" indent="-228600">
              <a:lnSpc>
                <a:spcPts val="2200"/>
              </a:lnSpc>
              <a:spcBef>
                <a:spcPts val="0"/>
              </a:spcBef>
              <a:buFontTx/>
              <a:buBlip>
                <a:blip r:embed="rId2"/>
              </a:buBlip>
              <a:defRPr sz="1800" spc="-50" baseline="0"/>
            </a:lvl3pPr>
            <a:lvl4pPr marL="463550" indent="-228600">
              <a:lnSpc>
                <a:spcPts val="2200"/>
              </a:lnSpc>
              <a:spcBef>
                <a:spcPts val="0"/>
              </a:spcBef>
              <a:buFontTx/>
              <a:buBlip>
                <a:blip r:embed="rId3"/>
              </a:buBlip>
              <a:defRPr spc="-50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-5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// Registers of Scotland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" y="6356350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52B228E-93EA-4A66-A0E9-D5D8BE0BD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8275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757"/>
            <a:ext cx="6750132" cy="679904"/>
          </a:xfrm>
        </p:spPr>
        <p:txBody>
          <a:bodyPr>
            <a:noAutofit/>
          </a:bodyPr>
          <a:lstStyle>
            <a:lvl1pPr>
              <a:lnSpc>
                <a:spcPts val="4800"/>
              </a:lnSpc>
              <a:defRPr sz="4000" b="1" spc="-1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215634"/>
            <a:ext cx="6750132" cy="475053"/>
          </a:xfrm>
        </p:spPr>
        <p:txBody>
          <a:bodyPr>
            <a:no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2400" spc="-150"/>
            </a:lvl1pPr>
          </a:lstStyle>
          <a:p>
            <a:pPr lvl="0"/>
            <a:r>
              <a:rPr lang="en-US" dirty="0"/>
              <a:t>Sub-heading if required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199" y="2108200"/>
            <a:ext cx="7371831" cy="1147762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spc="-50" baseline="0">
                <a:solidFill>
                  <a:schemeClr val="accent1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None/>
              <a:defRPr sz="1800" spc="-5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-5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// Registers of Scotland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" y="6356350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52B228E-93EA-4A66-A0E9-D5D8BE0BD64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8644" y="1244600"/>
            <a:ext cx="404335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28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757"/>
            <a:ext cx="6598186" cy="679904"/>
          </a:xfrm>
        </p:spPr>
        <p:txBody>
          <a:bodyPr>
            <a:noAutofit/>
          </a:bodyPr>
          <a:lstStyle>
            <a:lvl1pPr>
              <a:lnSpc>
                <a:spcPts val="4800"/>
              </a:lnSpc>
              <a:defRPr sz="4000" b="1" spc="-1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215634"/>
            <a:ext cx="6503007" cy="475053"/>
          </a:xfrm>
        </p:spPr>
        <p:txBody>
          <a:bodyPr>
            <a:no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2400" spc="-150"/>
            </a:lvl1pPr>
          </a:lstStyle>
          <a:p>
            <a:pPr lvl="0"/>
            <a:r>
              <a:rPr lang="en-US" dirty="0"/>
              <a:t>Sub-heading if required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2112264"/>
            <a:ext cx="6750050" cy="1147762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spc="-50" baseline="0">
                <a:solidFill>
                  <a:schemeClr val="accent1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None/>
              <a:defRPr sz="1800" spc="-5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-5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// Registers of Scotland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" y="6356350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52B228E-93EA-4A66-A0E9-D5D8BE0BD64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07" y="-5943"/>
            <a:ext cx="4850793" cy="1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89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anual Input 5"/>
          <p:cNvSpPr/>
          <p:nvPr userDrawn="1"/>
        </p:nvSpPr>
        <p:spPr bwMode="auto">
          <a:xfrm>
            <a:off x="5100093" y="-9526"/>
            <a:ext cx="7091907" cy="68958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3985"/>
              <a:gd name="connsiteY0" fmla="*/ 10568 h 10568"/>
              <a:gd name="connsiteX1" fmla="*/ 13985 w 13985"/>
              <a:gd name="connsiteY1" fmla="*/ 0 h 10568"/>
              <a:gd name="connsiteX2" fmla="*/ 13985 w 13985"/>
              <a:gd name="connsiteY2" fmla="*/ 10000 h 10568"/>
              <a:gd name="connsiteX3" fmla="*/ 3985 w 13985"/>
              <a:gd name="connsiteY3" fmla="*/ 10000 h 10568"/>
              <a:gd name="connsiteX4" fmla="*/ 0 w 13985"/>
              <a:gd name="connsiteY4" fmla="*/ 10568 h 10568"/>
              <a:gd name="connsiteX0" fmla="*/ 0 w 18792"/>
              <a:gd name="connsiteY0" fmla="*/ 10568 h 10571"/>
              <a:gd name="connsiteX1" fmla="*/ 13985 w 18792"/>
              <a:gd name="connsiteY1" fmla="*/ 0 h 10571"/>
              <a:gd name="connsiteX2" fmla="*/ 13985 w 18792"/>
              <a:gd name="connsiteY2" fmla="*/ 10000 h 10571"/>
              <a:gd name="connsiteX3" fmla="*/ 18792 w 18792"/>
              <a:gd name="connsiteY3" fmla="*/ 10571 h 10571"/>
              <a:gd name="connsiteX4" fmla="*/ 0 w 18792"/>
              <a:gd name="connsiteY4" fmla="*/ 10568 h 10571"/>
              <a:gd name="connsiteX0" fmla="*/ 0 w 18792"/>
              <a:gd name="connsiteY0" fmla="*/ 11325 h 11328"/>
              <a:gd name="connsiteX1" fmla="*/ 13985 w 18792"/>
              <a:gd name="connsiteY1" fmla="*/ 757 h 11328"/>
              <a:gd name="connsiteX2" fmla="*/ 18638 w 18792"/>
              <a:gd name="connsiteY2" fmla="*/ 0 h 11328"/>
              <a:gd name="connsiteX3" fmla="*/ 18792 w 18792"/>
              <a:gd name="connsiteY3" fmla="*/ 11328 h 11328"/>
              <a:gd name="connsiteX4" fmla="*/ 0 w 18792"/>
              <a:gd name="connsiteY4" fmla="*/ 11325 h 11328"/>
              <a:gd name="connsiteX0" fmla="*/ 0 w 18792"/>
              <a:gd name="connsiteY0" fmla="*/ 11496 h 11499"/>
              <a:gd name="connsiteX1" fmla="*/ 7070 w 18792"/>
              <a:gd name="connsiteY1" fmla="*/ 0 h 11499"/>
              <a:gd name="connsiteX2" fmla="*/ 18638 w 18792"/>
              <a:gd name="connsiteY2" fmla="*/ 171 h 11499"/>
              <a:gd name="connsiteX3" fmla="*/ 18792 w 18792"/>
              <a:gd name="connsiteY3" fmla="*/ 11499 h 11499"/>
              <a:gd name="connsiteX4" fmla="*/ 0 w 18792"/>
              <a:gd name="connsiteY4" fmla="*/ 11496 h 11499"/>
              <a:gd name="connsiteX0" fmla="*/ 0 w 18792"/>
              <a:gd name="connsiteY0" fmla="*/ 11496 h 11499"/>
              <a:gd name="connsiteX1" fmla="*/ 7070 w 18792"/>
              <a:gd name="connsiteY1" fmla="*/ 0 h 11499"/>
              <a:gd name="connsiteX2" fmla="*/ 10283 w 18792"/>
              <a:gd name="connsiteY2" fmla="*/ 3955 h 11499"/>
              <a:gd name="connsiteX3" fmla="*/ 18792 w 18792"/>
              <a:gd name="connsiteY3" fmla="*/ 11499 h 11499"/>
              <a:gd name="connsiteX4" fmla="*/ 0 w 18792"/>
              <a:gd name="connsiteY4" fmla="*/ 11496 h 11499"/>
              <a:gd name="connsiteX0" fmla="*/ 0 w 18792"/>
              <a:gd name="connsiteY0" fmla="*/ 11515 h 11518"/>
              <a:gd name="connsiteX1" fmla="*/ 7070 w 18792"/>
              <a:gd name="connsiteY1" fmla="*/ 19 h 11518"/>
              <a:gd name="connsiteX2" fmla="*/ 18741 w 18792"/>
              <a:gd name="connsiteY2" fmla="*/ 0 h 11518"/>
              <a:gd name="connsiteX3" fmla="*/ 18792 w 18792"/>
              <a:gd name="connsiteY3" fmla="*/ 11518 h 11518"/>
              <a:gd name="connsiteX4" fmla="*/ 0 w 18792"/>
              <a:gd name="connsiteY4" fmla="*/ 11515 h 11518"/>
              <a:gd name="connsiteX0" fmla="*/ 0 w 18792"/>
              <a:gd name="connsiteY0" fmla="*/ 11515 h 11515"/>
              <a:gd name="connsiteX1" fmla="*/ 7070 w 18792"/>
              <a:gd name="connsiteY1" fmla="*/ 19 h 11515"/>
              <a:gd name="connsiteX2" fmla="*/ 18741 w 18792"/>
              <a:gd name="connsiteY2" fmla="*/ 0 h 11515"/>
              <a:gd name="connsiteX3" fmla="*/ 18792 w 18792"/>
              <a:gd name="connsiteY3" fmla="*/ 4378 h 11515"/>
              <a:gd name="connsiteX4" fmla="*/ 0 w 18792"/>
              <a:gd name="connsiteY4" fmla="*/ 11515 h 11515"/>
              <a:gd name="connsiteX0" fmla="*/ 256 w 11722"/>
              <a:gd name="connsiteY0" fmla="*/ 4708 h 4708"/>
              <a:gd name="connsiteX1" fmla="*/ 0 w 11722"/>
              <a:gd name="connsiteY1" fmla="*/ 19 h 4708"/>
              <a:gd name="connsiteX2" fmla="*/ 11671 w 11722"/>
              <a:gd name="connsiteY2" fmla="*/ 0 h 4708"/>
              <a:gd name="connsiteX3" fmla="*/ 11722 w 11722"/>
              <a:gd name="connsiteY3" fmla="*/ 4378 h 4708"/>
              <a:gd name="connsiteX4" fmla="*/ 256 w 11722"/>
              <a:gd name="connsiteY4" fmla="*/ 4708 h 4708"/>
              <a:gd name="connsiteX0" fmla="*/ 2 w 9784"/>
              <a:gd name="connsiteY0" fmla="*/ 10000 h 10000"/>
              <a:gd name="connsiteX1" fmla="*/ 3139 w 9784"/>
              <a:gd name="connsiteY1" fmla="*/ 394 h 10000"/>
              <a:gd name="connsiteX2" fmla="*/ 9740 w 9784"/>
              <a:gd name="connsiteY2" fmla="*/ 0 h 10000"/>
              <a:gd name="connsiteX3" fmla="*/ 9784 w 9784"/>
              <a:gd name="connsiteY3" fmla="*/ 9299 h 10000"/>
              <a:gd name="connsiteX4" fmla="*/ 2 w 9784"/>
              <a:gd name="connsiteY4" fmla="*/ 10000 h 10000"/>
              <a:gd name="connsiteX0" fmla="*/ 1 w 10201"/>
              <a:gd name="connsiteY0" fmla="*/ 12174 h 12174"/>
              <a:gd name="connsiteX1" fmla="*/ 3409 w 10201"/>
              <a:gd name="connsiteY1" fmla="*/ 394 h 12174"/>
              <a:gd name="connsiteX2" fmla="*/ 10156 w 10201"/>
              <a:gd name="connsiteY2" fmla="*/ 0 h 12174"/>
              <a:gd name="connsiteX3" fmla="*/ 10201 w 10201"/>
              <a:gd name="connsiteY3" fmla="*/ 9299 h 12174"/>
              <a:gd name="connsiteX4" fmla="*/ 1 w 10201"/>
              <a:gd name="connsiteY4" fmla="*/ 12174 h 12174"/>
              <a:gd name="connsiteX0" fmla="*/ 0 w 10200"/>
              <a:gd name="connsiteY0" fmla="*/ 12174 h 12174"/>
              <a:gd name="connsiteX1" fmla="*/ 3408 w 10200"/>
              <a:gd name="connsiteY1" fmla="*/ 394 h 12174"/>
              <a:gd name="connsiteX2" fmla="*/ 10155 w 10200"/>
              <a:gd name="connsiteY2" fmla="*/ 0 h 12174"/>
              <a:gd name="connsiteX3" fmla="*/ 10200 w 10200"/>
              <a:gd name="connsiteY3" fmla="*/ 9299 h 12174"/>
              <a:gd name="connsiteX4" fmla="*/ 0 w 10200"/>
              <a:gd name="connsiteY4" fmla="*/ 12174 h 12174"/>
              <a:gd name="connsiteX0" fmla="*/ 0 w 10200"/>
              <a:gd name="connsiteY0" fmla="*/ 12174 h 12174"/>
              <a:gd name="connsiteX1" fmla="*/ 3408 w 10200"/>
              <a:gd name="connsiteY1" fmla="*/ 394 h 12174"/>
              <a:gd name="connsiteX2" fmla="*/ 10155 w 10200"/>
              <a:gd name="connsiteY2" fmla="*/ 0 h 12174"/>
              <a:gd name="connsiteX3" fmla="*/ 10200 w 10200"/>
              <a:gd name="connsiteY3" fmla="*/ 9299 h 12174"/>
              <a:gd name="connsiteX4" fmla="*/ 0 w 10200"/>
              <a:gd name="connsiteY4" fmla="*/ 12174 h 12174"/>
              <a:gd name="connsiteX0" fmla="*/ 0 w 10167"/>
              <a:gd name="connsiteY0" fmla="*/ 12174 h 12174"/>
              <a:gd name="connsiteX1" fmla="*/ 3408 w 10167"/>
              <a:gd name="connsiteY1" fmla="*/ 394 h 12174"/>
              <a:gd name="connsiteX2" fmla="*/ 10155 w 10167"/>
              <a:gd name="connsiteY2" fmla="*/ 0 h 12174"/>
              <a:gd name="connsiteX3" fmla="*/ 10155 w 10167"/>
              <a:gd name="connsiteY3" fmla="*/ 12079 h 12174"/>
              <a:gd name="connsiteX4" fmla="*/ 0 w 10167"/>
              <a:gd name="connsiteY4" fmla="*/ 12174 h 12174"/>
              <a:gd name="connsiteX0" fmla="*/ 0 w 10167"/>
              <a:gd name="connsiteY0" fmla="*/ 12174 h 12174"/>
              <a:gd name="connsiteX1" fmla="*/ 3094 w 10167"/>
              <a:gd name="connsiteY1" fmla="*/ 192 h 12174"/>
              <a:gd name="connsiteX2" fmla="*/ 10155 w 10167"/>
              <a:gd name="connsiteY2" fmla="*/ 0 h 12174"/>
              <a:gd name="connsiteX3" fmla="*/ 10155 w 10167"/>
              <a:gd name="connsiteY3" fmla="*/ 12079 h 12174"/>
              <a:gd name="connsiteX4" fmla="*/ 0 w 10167"/>
              <a:gd name="connsiteY4" fmla="*/ 12174 h 12174"/>
              <a:gd name="connsiteX0" fmla="*/ 0 w 10167"/>
              <a:gd name="connsiteY0" fmla="*/ 12174 h 12174"/>
              <a:gd name="connsiteX1" fmla="*/ 3128 w 10167"/>
              <a:gd name="connsiteY1" fmla="*/ 141 h 12174"/>
              <a:gd name="connsiteX2" fmla="*/ 10155 w 10167"/>
              <a:gd name="connsiteY2" fmla="*/ 0 h 12174"/>
              <a:gd name="connsiteX3" fmla="*/ 10155 w 10167"/>
              <a:gd name="connsiteY3" fmla="*/ 12079 h 12174"/>
              <a:gd name="connsiteX4" fmla="*/ 0 w 10167"/>
              <a:gd name="connsiteY4" fmla="*/ 12174 h 12174"/>
              <a:gd name="connsiteX0" fmla="*/ 0 w 10155"/>
              <a:gd name="connsiteY0" fmla="*/ 12033 h 12033"/>
              <a:gd name="connsiteX1" fmla="*/ 3128 w 10155"/>
              <a:gd name="connsiteY1" fmla="*/ 0 h 12033"/>
              <a:gd name="connsiteX2" fmla="*/ 9830 w 10155"/>
              <a:gd name="connsiteY2" fmla="*/ 1742 h 12033"/>
              <a:gd name="connsiteX3" fmla="*/ 10155 w 10155"/>
              <a:gd name="connsiteY3" fmla="*/ 11938 h 12033"/>
              <a:gd name="connsiteX4" fmla="*/ 0 w 10155"/>
              <a:gd name="connsiteY4" fmla="*/ 12033 h 12033"/>
              <a:gd name="connsiteX0" fmla="*/ 0 w 10155"/>
              <a:gd name="connsiteY0" fmla="*/ 12035 h 12035"/>
              <a:gd name="connsiteX1" fmla="*/ 3128 w 10155"/>
              <a:gd name="connsiteY1" fmla="*/ 2 h 12035"/>
              <a:gd name="connsiteX2" fmla="*/ 10133 w 10155"/>
              <a:gd name="connsiteY2" fmla="*/ 0 h 12035"/>
              <a:gd name="connsiteX3" fmla="*/ 10155 w 10155"/>
              <a:gd name="connsiteY3" fmla="*/ 11940 h 12035"/>
              <a:gd name="connsiteX4" fmla="*/ 0 w 10155"/>
              <a:gd name="connsiteY4" fmla="*/ 12035 h 12035"/>
              <a:gd name="connsiteX0" fmla="*/ 0 w 10155"/>
              <a:gd name="connsiteY0" fmla="*/ 12035 h 12035"/>
              <a:gd name="connsiteX1" fmla="*/ 3128 w 10155"/>
              <a:gd name="connsiteY1" fmla="*/ 2 h 12035"/>
              <a:gd name="connsiteX2" fmla="*/ 10133 w 10155"/>
              <a:gd name="connsiteY2" fmla="*/ 0 h 12035"/>
              <a:gd name="connsiteX3" fmla="*/ 10155 w 10155"/>
              <a:gd name="connsiteY3" fmla="*/ 11940 h 12035"/>
              <a:gd name="connsiteX4" fmla="*/ 0 w 10155"/>
              <a:gd name="connsiteY4" fmla="*/ 12035 h 12035"/>
              <a:gd name="connsiteX0" fmla="*/ 0 w 10138"/>
              <a:gd name="connsiteY0" fmla="*/ 12035 h 12035"/>
              <a:gd name="connsiteX1" fmla="*/ 3128 w 10138"/>
              <a:gd name="connsiteY1" fmla="*/ 2 h 12035"/>
              <a:gd name="connsiteX2" fmla="*/ 10133 w 10138"/>
              <a:gd name="connsiteY2" fmla="*/ 0 h 12035"/>
              <a:gd name="connsiteX3" fmla="*/ 10138 w 10138"/>
              <a:gd name="connsiteY3" fmla="*/ 11953 h 12035"/>
              <a:gd name="connsiteX4" fmla="*/ 0 w 10138"/>
              <a:gd name="connsiteY4" fmla="*/ 12035 h 12035"/>
              <a:gd name="connsiteX0" fmla="*/ 0 w 10138"/>
              <a:gd name="connsiteY0" fmla="*/ 12035 h 12035"/>
              <a:gd name="connsiteX1" fmla="*/ 3128 w 10138"/>
              <a:gd name="connsiteY1" fmla="*/ 2 h 12035"/>
              <a:gd name="connsiteX2" fmla="*/ 10133 w 10138"/>
              <a:gd name="connsiteY2" fmla="*/ 0 h 12035"/>
              <a:gd name="connsiteX3" fmla="*/ 10138 w 10138"/>
              <a:gd name="connsiteY3" fmla="*/ 11953 h 12035"/>
              <a:gd name="connsiteX4" fmla="*/ 0 w 10138"/>
              <a:gd name="connsiteY4" fmla="*/ 12035 h 12035"/>
              <a:gd name="connsiteX0" fmla="*/ 0 w 10172"/>
              <a:gd name="connsiteY0" fmla="*/ 12010 h 12010"/>
              <a:gd name="connsiteX1" fmla="*/ 3162 w 10172"/>
              <a:gd name="connsiteY1" fmla="*/ 2 h 12010"/>
              <a:gd name="connsiteX2" fmla="*/ 10167 w 10172"/>
              <a:gd name="connsiteY2" fmla="*/ 0 h 12010"/>
              <a:gd name="connsiteX3" fmla="*/ 10172 w 10172"/>
              <a:gd name="connsiteY3" fmla="*/ 11953 h 12010"/>
              <a:gd name="connsiteX4" fmla="*/ 0 w 10172"/>
              <a:gd name="connsiteY4" fmla="*/ 12010 h 12010"/>
              <a:gd name="connsiteX0" fmla="*/ 0 w 10172"/>
              <a:gd name="connsiteY0" fmla="*/ 12010 h 12010"/>
              <a:gd name="connsiteX1" fmla="*/ 3162 w 10172"/>
              <a:gd name="connsiteY1" fmla="*/ 2 h 12010"/>
              <a:gd name="connsiteX2" fmla="*/ 10167 w 10172"/>
              <a:gd name="connsiteY2" fmla="*/ 0 h 12010"/>
              <a:gd name="connsiteX3" fmla="*/ 10172 w 10172"/>
              <a:gd name="connsiteY3" fmla="*/ 11953 h 12010"/>
              <a:gd name="connsiteX4" fmla="*/ 0 w 10172"/>
              <a:gd name="connsiteY4" fmla="*/ 12010 h 12010"/>
              <a:gd name="connsiteX0" fmla="*/ 0 w 10172"/>
              <a:gd name="connsiteY0" fmla="*/ 12010 h 12010"/>
              <a:gd name="connsiteX1" fmla="*/ 3162 w 10172"/>
              <a:gd name="connsiteY1" fmla="*/ 2 h 12010"/>
              <a:gd name="connsiteX2" fmla="*/ 10167 w 10172"/>
              <a:gd name="connsiteY2" fmla="*/ 0 h 12010"/>
              <a:gd name="connsiteX3" fmla="*/ 10172 w 10172"/>
              <a:gd name="connsiteY3" fmla="*/ 11953 h 12010"/>
              <a:gd name="connsiteX4" fmla="*/ 0 w 10172"/>
              <a:gd name="connsiteY4" fmla="*/ 12010 h 12010"/>
              <a:gd name="connsiteX0" fmla="*/ 0 w 10167"/>
              <a:gd name="connsiteY0" fmla="*/ 12010 h 12010"/>
              <a:gd name="connsiteX1" fmla="*/ 3162 w 10167"/>
              <a:gd name="connsiteY1" fmla="*/ 2 h 12010"/>
              <a:gd name="connsiteX2" fmla="*/ 10167 w 10167"/>
              <a:gd name="connsiteY2" fmla="*/ 0 h 12010"/>
              <a:gd name="connsiteX3" fmla="*/ 9114 w 10167"/>
              <a:gd name="connsiteY3" fmla="*/ 9810 h 12010"/>
              <a:gd name="connsiteX4" fmla="*/ 0 w 10167"/>
              <a:gd name="connsiteY4" fmla="*/ 12010 h 12010"/>
              <a:gd name="connsiteX0" fmla="*/ 0 w 10167"/>
              <a:gd name="connsiteY0" fmla="*/ 12010 h 12156"/>
              <a:gd name="connsiteX1" fmla="*/ 3162 w 10167"/>
              <a:gd name="connsiteY1" fmla="*/ 2 h 12156"/>
              <a:gd name="connsiteX2" fmla="*/ 10167 w 10167"/>
              <a:gd name="connsiteY2" fmla="*/ 0 h 12156"/>
              <a:gd name="connsiteX3" fmla="*/ 10029 w 10167"/>
              <a:gd name="connsiteY3" fmla="*/ 12156 h 12156"/>
              <a:gd name="connsiteX4" fmla="*/ 0 w 10167"/>
              <a:gd name="connsiteY4" fmla="*/ 12010 h 12156"/>
              <a:gd name="connsiteX0" fmla="*/ 0 w 10167"/>
              <a:gd name="connsiteY0" fmla="*/ 12010 h 12131"/>
              <a:gd name="connsiteX1" fmla="*/ 3162 w 10167"/>
              <a:gd name="connsiteY1" fmla="*/ 2 h 12131"/>
              <a:gd name="connsiteX2" fmla="*/ 10167 w 10167"/>
              <a:gd name="connsiteY2" fmla="*/ 0 h 12131"/>
              <a:gd name="connsiteX3" fmla="*/ 10152 w 10167"/>
              <a:gd name="connsiteY3" fmla="*/ 12131 h 12131"/>
              <a:gd name="connsiteX4" fmla="*/ 0 w 10167"/>
              <a:gd name="connsiteY4" fmla="*/ 12010 h 12131"/>
              <a:gd name="connsiteX0" fmla="*/ 0 w 10234"/>
              <a:gd name="connsiteY0" fmla="*/ 12124 h 12131"/>
              <a:gd name="connsiteX1" fmla="*/ 3229 w 10234"/>
              <a:gd name="connsiteY1" fmla="*/ 2 h 12131"/>
              <a:gd name="connsiteX2" fmla="*/ 10234 w 10234"/>
              <a:gd name="connsiteY2" fmla="*/ 0 h 12131"/>
              <a:gd name="connsiteX3" fmla="*/ 10219 w 10234"/>
              <a:gd name="connsiteY3" fmla="*/ 12131 h 12131"/>
              <a:gd name="connsiteX4" fmla="*/ 0 w 10234"/>
              <a:gd name="connsiteY4" fmla="*/ 12124 h 12131"/>
              <a:gd name="connsiteX0" fmla="*/ 0 w 10234"/>
              <a:gd name="connsiteY0" fmla="*/ 12124 h 12124"/>
              <a:gd name="connsiteX1" fmla="*/ 3229 w 10234"/>
              <a:gd name="connsiteY1" fmla="*/ 2 h 12124"/>
              <a:gd name="connsiteX2" fmla="*/ 10234 w 10234"/>
              <a:gd name="connsiteY2" fmla="*/ 0 h 12124"/>
              <a:gd name="connsiteX3" fmla="*/ 9967 w 10234"/>
              <a:gd name="connsiteY3" fmla="*/ 11701 h 12124"/>
              <a:gd name="connsiteX4" fmla="*/ 0 w 10234"/>
              <a:gd name="connsiteY4" fmla="*/ 12124 h 12124"/>
              <a:gd name="connsiteX0" fmla="*/ 0 w 10234"/>
              <a:gd name="connsiteY0" fmla="*/ 12124 h 12124"/>
              <a:gd name="connsiteX1" fmla="*/ 3229 w 10234"/>
              <a:gd name="connsiteY1" fmla="*/ 2 h 12124"/>
              <a:gd name="connsiteX2" fmla="*/ 10234 w 10234"/>
              <a:gd name="connsiteY2" fmla="*/ 0 h 12124"/>
              <a:gd name="connsiteX3" fmla="*/ 9395 w 10234"/>
              <a:gd name="connsiteY3" fmla="*/ 11019 h 12124"/>
              <a:gd name="connsiteX4" fmla="*/ 0 w 10234"/>
              <a:gd name="connsiteY4" fmla="*/ 12124 h 12124"/>
              <a:gd name="connsiteX0" fmla="*/ 0 w 10234"/>
              <a:gd name="connsiteY0" fmla="*/ 12124 h 12131"/>
              <a:gd name="connsiteX1" fmla="*/ 3229 w 10234"/>
              <a:gd name="connsiteY1" fmla="*/ 2 h 12131"/>
              <a:gd name="connsiteX2" fmla="*/ 10234 w 10234"/>
              <a:gd name="connsiteY2" fmla="*/ 0 h 12131"/>
              <a:gd name="connsiteX3" fmla="*/ 10213 w 10234"/>
              <a:gd name="connsiteY3" fmla="*/ 12131 h 12131"/>
              <a:gd name="connsiteX4" fmla="*/ 0 w 10234"/>
              <a:gd name="connsiteY4" fmla="*/ 12124 h 12131"/>
              <a:gd name="connsiteX0" fmla="*/ 0 w 10234"/>
              <a:gd name="connsiteY0" fmla="*/ 12274 h 12281"/>
              <a:gd name="connsiteX1" fmla="*/ 3184 w 10234"/>
              <a:gd name="connsiteY1" fmla="*/ 0 h 12281"/>
              <a:gd name="connsiteX2" fmla="*/ 10234 w 10234"/>
              <a:gd name="connsiteY2" fmla="*/ 150 h 12281"/>
              <a:gd name="connsiteX3" fmla="*/ 10213 w 10234"/>
              <a:gd name="connsiteY3" fmla="*/ 12281 h 12281"/>
              <a:gd name="connsiteX4" fmla="*/ 0 w 10234"/>
              <a:gd name="connsiteY4" fmla="*/ 12274 h 12281"/>
              <a:gd name="connsiteX0" fmla="*/ 0 w 10884"/>
              <a:gd name="connsiteY0" fmla="*/ 13792 h 13799"/>
              <a:gd name="connsiteX1" fmla="*/ 3184 w 10884"/>
              <a:gd name="connsiteY1" fmla="*/ 1518 h 13799"/>
              <a:gd name="connsiteX2" fmla="*/ 10884 w 10884"/>
              <a:gd name="connsiteY2" fmla="*/ 0 h 13799"/>
              <a:gd name="connsiteX3" fmla="*/ 10213 w 10884"/>
              <a:gd name="connsiteY3" fmla="*/ 13799 h 13799"/>
              <a:gd name="connsiteX4" fmla="*/ 0 w 10884"/>
              <a:gd name="connsiteY4" fmla="*/ 13792 h 13799"/>
              <a:gd name="connsiteX0" fmla="*/ 0 w 10234"/>
              <a:gd name="connsiteY0" fmla="*/ 12326 h 12333"/>
              <a:gd name="connsiteX1" fmla="*/ 3184 w 10234"/>
              <a:gd name="connsiteY1" fmla="*/ 52 h 12333"/>
              <a:gd name="connsiteX2" fmla="*/ 10234 w 10234"/>
              <a:gd name="connsiteY2" fmla="*/ 0 h 12333"/>
              <a:gd name="connsiteX3" fmla="*/ 10213 w 10234"/>
              <a:gd name="connsiteY3" fmla="*/ 12333 h 12333"/>
              <a:gd name="connsiteX4" fmla="*/ 0 w 10234"/>
              <a:gd name="connsiteY4" fmla="*/ 12326 h 12333"/>
              <a:gd name="connsiteX0" fmla="*/ 0 w 16689"/>
              <a:gd name="connsiteY0" fmla="*/ 36667 h 36667"/>
              <a:gd name="connsiteX1" fmla="*/ 9639 w 16689"/>
              <a:gd name="connsiteY1" fmla="*/ 52 h 36667"/>
              <a:gd name="connsiteX2" fmla="*/ 16689 w 16689"/>
              <a:gd name="connsiteY2" fmla="*/ 0 h 36667"/>
              <a:gd name="connsiteX3" fmla="*/ 16668 w 16689"/>
              <a:gd name="connsiteY3" fmla="*/ 12333 h 36667"/>
              <a:gd name="connsiteX4" fmla="*/ 0 w 16689"/>
              <a:gd name="connsiteY4" fmla="*/ 36667 h 36667"/>
              <a:gd name="connsiteX0" fmla="*/ 0 w 16689"/>
              <a:gd name="connsiteY0" fmla="*/ 36667 h 36667"/>
              <a:gd name="connsiteX1" fmla="*/ 9639 w 16689"/>
              <a:gd name="connsiteY1" fmla="*/ 52 h 36667"/>
              <a:gd name="connsiteX2" fmla="*/ 16689 w 16689"/>
              <a:gd name="connsiteY2" fmla="*/ 0 h 36667"/>
              <a:gd name="connsiteX3" fmla="*/ 16668 w 16689"/>
              <a:gd name="connsiteY3" fmla="*/ 36597 h 36667"/>
              <a:gd name="connsiteX4" fmla="*/ 0 w 16689"/>
              <a:gd name="connsiteY4" fmla="*/ 36667 h 36667"/>
              <a:gd name="connsiteX0" fmla="*/ 0 w 16689"/>
              <a:gd name="connsiteY0" fmla="*/ 36359 h 36597"/>
              <a:gd name="connsiteX1" fmla="*/ 9639 w 16689"/>
              <a:gd name="connsiteY1" fmla="*/ 52 h 36597"/>
              <a:gd name="connsiteX2" fmla="*/ 16689 w 16689"/>
              <a:gd name="connsiteY2" fmla="*/ 0 h 36597"/>
              <a:gd name="connsiteX3" fmla="*/ 16668 w 16689"/>
              <a:gd name="connsiteY3" fmla="*/ 36597 h 36597"/>
              <a:gd name="connsiteX4" fmla="*/ 0 w 16689"/>
              <a:gd name="connsiteY4" fmla="*/ 36359 h 36597"/>
              <a:gd name="connsiteX0" fmla="*/ 0 w 16689"/>
              <a:gd name="connsiteY0" fmla="*/ 36590 h 36597"/>
              <a:gd name="connsiteX1" fmla="*/ 9639 w 16689"/>
              <a:gd name="connsiteY1" fmla="*/ 52 h 36597"/>
              <a:gd name="connsiteX2" fmla="*/ 16689 w 16689"/>
              <a:gd name="connsiteY2" fmla="*/ 0 h 36597"/>
              <a:gd name="connsiteX3" fmla="*/ 16668 w 16689"/>
              <a:gd name="connsiteY3" fmla="*/ 36597 h 36597"/>
              <a:gd name="connsiteX4" fmla="*/ 0 w 16689"/>
              <a:gd name="connsiteY4" fmla="*/ 36590 h 3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89" h="36597">
                <a:moveTo>
                  <a:pt x="0" y="36590"/>
                </a:moveTo>
                <a:cubicBezTo>
                  <a:pt x="1265" y="31653"/>
                  <a:pt x="8336" y="4901"/>
                  <a:pt x="9639" y="52"/>
                </a:cubicBezTo>
                <a:lnTo>
                  <a:pt x="16689" y="0"/>
                </a:lnTo>
                <a:cubicBezTo>
                  <a:pt x="16695" y="8033"/>
                  <a:pt x="16662" y="28590"/>
                  <a:pt x="16668" y="36597"/>
                </a:cubicBezTo>
                <a:lnTo>
                  <a:pt x="0" y="36590"/>
                </a:lnTo>
                <a:close/>
              </a:path>
            </a:pathLst>
          </a:custGeom>
          <a:solidFill>
            <a:srgbClr val="00B3E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0">
            <a:off x="9176390" y="-371911"/>
            <a:ext cx="3362148" cy="5067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62652"/>
            <a:ext cx="2258568" cy="801427"/>
          </a:xfrm>
          <a:prstGeom prst="rect">
            <a:avLst/>
          </a:prstGeom>
        </p:spPr>
      </p:pic>
      <p:sp>
        <p:nvSpPr>
          <p:cNvPr id="6" name="Parallelogram 6"/>
          <p:cNvSpPr/>
          <p:nvPr userDrawn="1"/>
        </p:nvSpPr>
        <p:spPr bwMode="auto">
          <a:xfrm>
            <a:off x="4873919" y="-9526"/>
            <a:ext cx="4403432" cy="6877050"/>
          </a:xfrm>
          <a:custGeom>
            <a:avLst/>
            <a:gdLst>
              <a:gd name="connsiteX0" fmla="*/ 0 w 2098382"/>
              <a:gd name="connsiteY0" fmla="*/ 5334000 h 5334000"/>
              <a:gd name="connsiteX1" fmla="*/ 524596 w 2098382"/>
              <a:gd name="connsiteY1" fmla="*/ 0 h 5334000"/>
              <a:gd name="connsiteX2" fmla="*/ 2098382 w 2098382"/>
              <a:gd name="connsiteY2" fmla="*/ 0 h 5334000"/>
              <a:gd name="connsiteX3" fmla="*/ 1573787 w 2098382"/>
              <a:gd name="connsiteY3" fmla="*/ 5334000 h 5334000"/>
              <a:gd name="connsiteX4" fmla="*/ 0 w 2098382"/>
              <a:gd name="connsiteY4" fmla="*/ 5334000 h 5334000"/>
              <a:gd name="connsiteX0" fmla="*/ 0 w 4222457"/>
              <a:gd name="connsiteY0" fmla="*/ 7781925 h 7781925"/>
              <a:gd name="connsiteX1" fmla="*/ 524596 w 4222457"/>
              <a:gd name="connsiteY1" fmla="*/ 2447925 h 7781925"/>
              <a:gd name="connsiteX2" fmla="*/ 4222457 w 4222457"/>
              <a:gd name="connsiteY2" fmla="*/ 0 h 7781925"/>
              <a:gd name="connsiteX3" fmla="*/ 1573787 w 4222457"/>
              <a:gd name="connsiteY3" fmla="*/ 7781925 h 7781925"/>
              <a:gd name="connsiteX4" fmla="*/ 0 w 4222457"/>
              <a:gd name="connsiteY4" fmla="*/ 7781925 h 7781925"/>
              <a:gd name="connsiteX0" fmla="*/ 0 w 4222457"/>
              <a:gd name="connsiteY0" fmla="*/ 7810500 h 7810500"/>
              <a:gd name="connsiteX1" fmla="*/ 3934546 w 4222457"/>
              <a:gd name="connsiteY1" fmla="*/ 0 h 7810500"/>
              <a:gd name="connsiteX2" fmla="*/ 4222457 w 4222457"/>
              <a:gd name="connsiteY2" fmla="*/ 28575 h 7810500"/>
              <a:gd name="connsiteX3" fmla="*/ 1573787 w 4222457"/>
              <a:gd name="connsiteY3" fmla="*/ 7810500 h 7810500"/>
              <a:gd name="connsiteX4" fmla="*/ 0 w 4222457"/>
              <a:gd name="connsiteY4" fmla="*/ 7810500 h 7810500"/>
              <a:gd name="connsiteX0" fmla="*/ 0 w 4336757"/>
              <a:gd name="connsiteY0" fmla="*/ 6905625 h 7810500"/>
              <a:gd name="connsiteX1" fmla="*/ 4048846 w 4336757"/>
              <a:gd name="connsiteY1" fmla="*/ 0 h 7810500"/>
              <a:gd name="connsiteX2" fmla="*/ 4336757 w 4336757"/>
              <a:gd name="connsiteY2" fmla="*/ 28575 h 7810500"/>
              <a:gd name="connsiteX3" fmla="*/ 1688087 w 4336757"/>
              <a:gd name="connsiteY3" fmla="*/ 7810500 h 7810500"/>
              <a:gd name="connsiteX4" fmla="*/ 0 w 4336757"/>
              <a:gd name="connsiteY4" fmla="*/ 6905625 h 7810500"/>
              <a:gd name="connsiteX0" fmla="*/ 0 w 4336757"/>
              <a:gd name="connsiteY0" fmla="*/ 6905625 h 6905625"/>
              <a:gd name="connsiteX1" fmla="*/ 4048846 w 4336757"/>
              <a:gd name="connsiteY1" fmla="*/ 0 h 6905625"/>
              <a:gd name="connsiteX2" fmla="*/ 4336757 w 4336757"/>
              <a:gd name="connsiteY2" fmla="*/ 28575 h 6905625"/>
              <a:gd name="connsiteX3" fmla="*/ 411737 w 4336757"/>
              <a:gd name="connsiteY3" fmla="*/ 6896100 h 6905625"/>
              <a:gd name="connsiteX4" fmla="*/ 0 w 4336757"/>
              <a:gd name="connsiteY4" fmla="*/ 6905625 h 6905625"/>
              <a:gd name="connsiteX0" fmla="*/ 0 w 4336757"/>
              <a:gd name="connsiteY0" fmla="*/ 6877050 h 6877050"/>
              <a:gd name="connsiteX1" fmla="*/ 3972646 w 4336757"/>
              <a:gd name="connsiteY1" fmla="*/ 28575 h 6877050"/>
              <a:gd name="connsiteX2" fmla="*/ 4336757 w 4336757"/>
              <a:gd name="connsiteY2" fmla="*/ 0 h 6877050"/>
              <a:gd name="connsiteX3" fmla="*/ 411737 w 4336757"/>
              <a:gd name="connsiteY3" fmla="*/ 6867525 h 6877050"/>
              <a:gd name="connsiteX4" fmla="*/ 0 w 4336757"/>
              <a:gd name="connsiteY4" fmla="*/ 6877050 h 6877050"/>
              <a:gd name="connsiteX0" fmla="*/ 0 w 4336757"/>
              <a:gd name="connsiteY0" fmla="*/ 6877050 h 6877050"/>
              <a:gd name="connsiteX1" fmla="*/ 3972646 w 4336757"/>
              <a:gd name="connsiteY1" fmla="*/ 28575 h 6877050"/>
              <a:gd name="connsiteX2" fmla="*/ 4336757 w 4336757"/>
              <a:gd name="connsiteY2" fmla="*/ 0 h 6877050"/>
              <a:gd name="connsiteX3" fmla="*/ 468887 w 4336757"/>
              <a:gd name="connsiteY3" fmla="*/ 6867525 h 6877050"/>
              <a:gd name="connsiteX4" fmla="*/ 0 w 4336757"/>
              <a:gd name="connsiteY4" fmla="*/ 6877050 h 6877050"/>
              <a:gd name="connsiteX0" fmla="*/ 0 w 4403432"/>
              <a:gd name="connsiteY0" fmla="*/ 6877050 h 6877050"/>
              <a:gd name="connsiteX1" fmla="*/ 3972646 w 4403432"/>
              <a:gd name="connsiteY1" fmla="*/ 28575 h 6877050"/>
              <a:gd name="connsiteX2" fmla="*/ 4403432 w 4403432"/>
              <a:gd name="connsiteY2" fmla="*/ 0 h 6877050"/>
              <a:gd name="connsiteX3" fmla="*/ 468887 w 4403432"/>
              <a:gd name="connsiteY3" fmla="*/ 6867525 h 6877050"/>
              <a:gd name="connsiteX4" fmla="*/ 0 w 4403432"/>
              <a:gd name="connsiteY4" fmla="*/ 6877050 h 6877050"/>
              <a:gd name="connsiteX0" fmla="*/ 0 w 4403432"/>
              <a:gd name="connsiteY0" fmla="*/ 6877050 h 6877050"/>
              <a:gd name="connsiteX1" fmla="*/ 3982171 w 4403432"/>
              <a:gd name="connsiteY1" fmla="*/ 0 h 6877050"/>
              <a:gd name="connsiteX2" fmla="*/ 4403432 w 4403432"/>
              <a:gd name="connsiteY2" fmla="*/ 0 h 6877050"/>
              <a:gd name="connsiteX3" fmla="*/ 468887 w 4403432"/>
              <a:gd name="connsiteY3" fmla="*/ 6867525 h 6877050"/>
              <a:gd name="connsiteX4" fmla="*/ 0 w 4403432"/>
              <a:gd name="connsiteY4" fmla="*/ 6877050 h 6877050"/>
              <a:gd name="connsiteX0" fmla="*/ 0 w 4403432"/>
              <a:gd name="connsiteY0" fmla="*/ 6877050 h 6877050"/>
              <a:gd name="connsiteX1" fmla="*/ 3982171 w 4403432"/>
              <a:gd name="connsiteY1" fmla="*/ 0 h 6877050"/>
              <a:gd name="connsiteX2" fmla="*/ 4403432 w 4403432"/>
              <a:gd name="connsiteY2" fmla="*/ 0 h 6877050"/>
              <a:gd name="connsiteX3" fmla="*/ 468887 w 4403432"/>
              <a:gd name="connsiteY3" fmla="*/ 6867525 h 6877050"/>
              <a:gd name="connsiteX4" fmla="*/ 0 w 4403432"/>
              <a:gd name="connsiteY4" fmla="*/ 6877050 h 6877050"/>
              <a:gd name="connsiteX0" fmla="*/ 0 w 4403432"/>
              <a:gd name="connsiteY0" fmla="*/ 6877050 h 6877050"/>
              <a:gd name="connsiteX1" fmla="*/ 3982171 w 4403432"/>
              <a:gd name="connsiteY1" fmla="*/ 0 h 6877050"/>
              <a:gd name="connsiteX2" fmla="*/ 4403432 w 4403432"/>
              <a:gd name="connsiteY2" fmla="*/ 0 h 6877050"/>
              <a:gd name="connsiteX3" fmla="*/ 468887 w 4403432"/>
              <a:gd name="connsiteY3" fmla="*/ 6867525 h 6877050"/>
              <a:gd name="connsiteX4" fmla="*/ 0 w 4403432"/>
              <a:gd name="connsiteY4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3432" h="6877050">
                <a:moveTo>
                  <a:pt x="0" y="6877050"/>
                </a:moveTo>
                <a:cubicBezTo>
                  <a:pt x="1327390" y="4584700"/>
                  <a:pt x="6831" y="6873875"/>
                  <a:pt x="3982171" y="0"/>
                </a:cubicBezTo>
                <a:cubicBezTo>
                  <a:pt x="4398816" y="9525"/>
                  <a:pt x="4263012" y="0"/>
                  <a:pt x="4403432" y="0"/>
                </a:cubicBezTo>
                <a:lnTo>
                  <a:pt x="468887" y="6867525"/>
                </a:lnTo>
                <a:lnTo>
                  <a:pt x="0" y="6877050"/>
                </a:lnTo>
                <a:close/>
              </a:path>
            </a:pathLst>
          </a:custGeom>
          <a:solidFill>
            <a:srgbClr val="313B3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95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4" y="766909"/>
            <a:ext cx="1771650" cy="62865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44894" y="2133600"/>
            <a:ext cx="5976200" cy="4171950"/>
          </a:xfrm>
        </p:spPr>
        <p:txBody>
          <a:bodyPr/>
          <a:lstStyle>
            <a:lvl1pPr marL="342900" indent="-34290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pc="-150">
                <a:solidFill>
                  <a:schemeClr val="tx1"/>
                </a:solidFill>
              </a:defRPr>
            </a:lvl1pPr>
            <a:lvl2pPr marL="628650" indent="-228600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2200" spc="-50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48644" y="1244600"/>
            <a:ext cx="404335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768096"/>
            <a:ext cx="1798530" cy="63093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78547" y="2136242"/>
            <a:ext cx="4410694" cy="92896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Aft>
                <a:spcPts val="4300"/>
              </a:spcAft>
              <a:defRPr sz="6000" b="0" i="1" spc="-150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8547" y="2803953"/>
            <a:ext cx="4410694" cy="152461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300"/>
              </a:spcAft>
              <a:buNone/>
              <a:defRPr sz="4900" b="1" spc="-1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 go here</a:t>
            </a:r>
            <a:endParaRPr lang="en-GB" dirty="0"/>
          </a:p>
        </p:txBody>
      </p:sp>
      <p:sp>
        <p:nvSpPr>
          <p:cNvPr id="4" name="Diagonal Stripe 3"/>
          <p:cNvSpPr/>
          <p:nvPr userDrawn="1"/>
        </p:nvSpPr>
        <p:spPr bwMode="auto">
          <a:xfrm rot="10800000">
            <a:off x="786399" y="248278"/>
            <a:ext cx="11405600" cy="6614484"/>
          </a:xfrm>
          <a:custGeom>
            <a:avLst/>
            <a:gdLst>
              <a:gd name="connsiteX0" fmla="*/ 0 w 7031245"/>
              <a:gd name="connsiteY0" fmla="*/ 2499998 h 4999996"/>
              <a:gd name="connsiteX1" fmla="*/ 3515623 w 7031245"/>
              <a:gd name="connsiteY1" fmla="*/ 0 h 4999996"/>
              <a:gd name="connsiteX2" fmla="*/ 7031245 w 7031245"/>
              <a:gd name="connsiteY2" fmla="*/ 0 h 4999996"/>
              <a:gd name="connsiteX3" fmla="*/ 0 w 7031245"/>
              <a:gd name="connsiteY3" fmla="*/ 4999996 h 4999996"/>
              <a:gd name="connsiteX4" fmla="*/ 0 w 7031245"/>
              <a:gd name="connsiteY4" fmla="*/ 2499998 h 4999996"/>
              <a:gd name="connsiteX0" fmla="*/ 0 w 7031245"/>
              <a:gd name="connsiteY0" fmla="*/ 2499998 h 6609721"/>
              <a:gd name="connsiteX1" fmla="*/ 3515623 w 7031245"/>
              <a:gd name="connsiteY1" fmla="*/ 0 h 6609721"/>
              <a:gd name="connsiteX2" fmla="*/ 7031245 w 7031245"/>
              <a:gd name="connsiteY2" fmla="*/ 0 h 6609721"/>
              <a:gd name="connsiteX3" fmla="*/ 9525 w 7031245"/>
              <a:gd name="connsiteY3" fmla="*/ 6609721 h 6609721"/>
              <a:gd name="connsiteX4" fmla="*/ 0 w 7031245"/>
              <a:gd name="connsiteY4" fmla="*/ 2499998 h 6609721"/>
              <a:gd name="connsiteX0" fmla="*/ 0 w 11431795"/>
              <a:gd name="connsiteY0" fmla="*/ 2519048 h 6628771"/>
              <a:gd name="connsiteX1" fmla="*/ 3515623 w 11431795"/>
              <a:gd name="connsiteY1" fmla="*/ 19050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2519048 h 6628771"/>
              <a:gd name="connsiteX0" fmla="*/ 0 w 11431795"/>
              <a:gd name="connsiteY0" fmla="*/ 2519048 h 6628771"/>
              <a:gd name="connsiteX1" fmla="*/ 9478273 w 11431795"/>
              <a:gd name="connsiteY1" fmla="*/ 0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2519048 h 6628771"/>
              <a:gd name="connsiteX0" fmla="*/ 0 w 11431795"/>
              <a:gd name="connsiteY0" fmla="*/ 6148073 h 6628771"/>
              <a:gd name="connsiteX1" fmla="*/ 9478273 w 11431795"/>
              <a:gd name="connsiteY1" fmla="*/ 0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6148073 h 6628771"/>
              <a:gd name="connsiteX0" fmla="*/ 0 w 11431795"/>
              <a:gd name="connsiteY0" fmla="*/ 6090923 h 6628771"/>
              <a:gd name="connsiteX1" fmla="*/ 9478273 w 11431795"/>
              <a:gd name="connsiteY1" fmla="*/ 0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6090923 h 6628771"/>
              <a:gd name="connsiteX0" fmla="*/ 0 w 11431795"/>
              <a:gd name="connsiteY0" fmla="*/ 6090923 h 6628771"/>
              <a:gd name="connsiteX1" fmla="*/ 10716523 w 11431795"/>
              <a:gd name="connsiteY1" fmla="*/ 28575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6090923 h 6628771"/>
              <a:gd name="connsiteX0" fmla="*/ 0 w 11431795"/>
              <a:gd name="connsiteY0" fmla="*/ 6090923 h 6628771"/>
              <a:gd name="connsiteX1" fmla="*/ 10516498 w 11431795"/>
              <a:gd name="connsiteY1" fmla="*/ 9525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6090923 h 6628771"/>
              <a:gd name="connsiteX0" fmla="*/ 0 w 11296063"/>
              <a:gd name="connsiteY0" fmla="*/ 6081398 h 6619246"/>
              <a:gd name="connsiteX1" fmla="*/ 10516498 w 11296063"/>
              <a:gd name="connsiteY1" fmla="*/ 0 h 6619246"/>
              <a:gd name="connsiteX2" fmla="*/ 11296063 w 11296063"/>
              <a:gd name="connsiteY2" fmla="*/ 152400 h 6619246"/>
              <a:gd name="connsiteX3" fmla="*/ 9525 w 11296063"/>
              <a:gd name="connsiteY3" fmla="*/ 6619246 h 6619246"/>
              <a:gd name="connsiteX4" fmla="*/ 0 w 11296063"/>
              <a:gd name="connsiteY4" fmla="*/ 6081398 h 6619246"/>
              <a:gd name="connsiteX0" fmla="*/ 0 w 11405600"/>
              <a:gd name="connsiteY0" fmla="*/ 6081398 h 6619246"/>
              <a:gd name="connsiteX1" fmla="*/ 10516498 w 11405600"/>
              <a:gd name="connsiteY1" fmla="*/ 0 h 6619246"/>
              <a:gd name="connsiteX2" fmla="*/ 11405600 w 11405600"/>
              <a:gd name="connsiteY2" fmla="*/ 9525 h 6619246"/>
              <a:gd name="connsiteX3" fmla="*/ 9525 w 11405600"/>
              <a:gd name="connsiteY3" fmla="*/ 6619246 h 6619246"/>
              <a:gd name="connsiteX4" fmla="*/ 0 w 11405600"/>
              <a:gd name="connsiteY4" fmla="*/ 6081398 h 6619246"/>
              <a:gd name="connsiteX0" fmla="*/ 0 w 11405600"/>
              <a:gd name="connsiteY0" fmla="*/ 6071873 h 6609721"/>
              <a:gd name="connsiteX1" fmla="*/ 10497448 w 11405600"/>
              <a:gd name="connsiteY1" fmla="*/ 104775 h 6609721"/>
              <a:gd name="connsiteX2" fmla="*/ 11405600 w 11405600"/>
              <a:gd name="connsiteY2" fmla="*/ 0 h 6609721"/>
              <a:gd name="connsiteX3" fmla="*/ 9525 w 11405600"/>
              <a:gd name="connsiteY3" fmla="*/ 6609721 h 6609721"/>
              <a:gd name="connsiteX4" fmla="*/ 0 w 11405600"/>
              <a:gd name="connsiteY4" fmla="*/ 6071873 h 6609721"/>
              <a:gd name="connsiteX0" fmla="*/ 0 w 11405600"/>
              <a:gd name="connsiteY0" fmla="*/ 6076636 h 6614484"/>
              <a:gd name="connsiteX1" fmla="*/ 10516498 w 11405600"/>
              <a:gd name="connsiteY1" fmla="*/ 0 h 6614484"/>
              <a:gd name="connsiteX2" fmla="*/ 11405600 w 11405600"/>
              <a:gd name="connsiteY2" fmla="*/ 4763 h 6614484"/>
              <a:gd name="connsiteX3" fmla="*/ 9525 w 11405600"/>
              <a:gd name="connsiteY3" fmla="*/ 6614484 h 6614484"/>
              <a:gd name="connsiteX4" fmla="*/ 0 w 11405600"/>
              <a:gd name="connsiteY4" fmla="*/ 6076636 h 661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5600" h="6614484">
                <a:moveTo>
                  <a:pt x="0" y="6076636"/>
                </a:moveTo>
                <a:lnTo>
                  <a:pt x="10516498" y="0"/>
                </a:lnTo>
                <a:lnTo>
                  <a:pt x="11405600" y="4763"/>
                </a:lnTo>
                <a:lnTo>
                  <a:pt x="9525" y="6614484"/>
                </a:lnTo>
                <a:lnTo>
                  <a:pt x="0" y="60766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7200000">
            <a:off x="8715316" y="1057597"/>
            <a:ext cx="3905778" cy="583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87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76656" y="2139696"/>
            <a:ext cx="4410694" cy="92896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Aft>
                <a:spcPts val="4300"/>
              </a:spcAft>
              <a:defRPr sz="6000" b="0" i="1" spc="-15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656" y="2807208"/>
            <a:ext cx="4410694" cy="82664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4300"/>
              </a:spcAft>
              <a:buNone/>
              <a:defRPr sz="4900" b="1" spc="-1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 go here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768096"/>
            <a:ext cx="1771650" cy="628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7200000">
            <a:off x="8782675" y="1160537"/>
            <a:ext cx="3810281" cy="5687813"/>
          </a:xfrm>
          <a:prstGeom prst="rect">
            <a:avLst/>
          </a:prstGeom>
        </p:spPr>
      </p:pic>
      <p:sp>
        <p:nvSpPr>
          <p:cNvPr id="10" name="Diagonal Stripe 3"/>
          <p:cNvSpPr/>
          <p:nvPr userDrawn="1"/>
        </p:nvSpPr>
        <p:spPr bwMode="auto">
          <a:xfrm rot="10800000">
            <a:off x="786399" y="248278"/>
            <a:ext cx="11405600" cy="6614484"/>
          </a:xfrm>
          <a:custGeom>
            <a:avLst/>
            <a:gdLst>
              <a:gd name="connsiteX0" fmla="*/ 0 w 7031245"/>
              <a:gd name="connsiteY0" fmla="*/ 2499998 h 4999996"/>
              <a:gd name="connsiteX1" fmla="*/ 3515623 w 7031245"/>
              <a:gd name="connsiteY1" fmla="*/ 0 h 4999996"/>
              <a:gd name="connsiteX2" fmla="*/ 7031245 w 7031245"/>
              <a:gd name="connsiteY2" fmla="*/ 0 h 4999996"/>
              <a:gd name="connsiteX3" fmla="*/ 0 w 7031245"/>
              <a:gd name="connsiteY3" fmla="*/ 4999996 h 4999996"/>
              <a:gd name="connsiteX4" fmla="*/ 0 w 7031245"/>
              <a:gd name="connsiteY4" fmla="*/ 2499998 h 4999996"/>
              <a:gd name="connsiteX0" fmla="*/ 0 w 7031245"/>
              <a:gd name="connsiteY0" fmla="*/ 2499998 h 6609721"/>
              <a:gd name="connsiteX1" fmla="*/ 3515623 w 7031245"/>
              <a:gd name="connsiteY1" fmla="*/ 0 h 6609721"/>
              <a:gd name="connsiteX2" fmla="*/ 7031245 w 7031245"/>
              <a:gd name="connsiteY2" fmla="*/ 0 h 6609721"/>
              <a:gd name="connsiteX3" fmla="*/ 9525 w 7031245"/>
              <a:gd name="connsiteY3" fmla="*/ 6609721 h 6609721"/>
              <a:gd name="connsiteX4" fmla="*/ 0 w 7031245"/>
              <a:gd name="connsiteY4" fmla="*/ 2499998 h 6609721"/>
              <a:gd name="connsiteX0" fmla="*/ 0 w 11431795"/>
              <a:gd name="connsiteY0" fmla="*/ 2519048 h 6628771"/>
              <a:gd name="connsiteX1" fmla="*/ 3515623 w 11431795"/>
              <a:gd name="connsiteY1" fmla="*/ 19050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2519048 h 6628771"/>
              <a:gd name="connsiteX0" fmla="*/ 0 w 11431795"/>
              <a:gd name="connsiteY0" fmla="*/ 2519048 h 6628771"/>
              <a:gd name="connsiteX1" fmla="*/ 9478273 w 11431795"/>
              <a:gd name="connsiteY1" fmla="*/ 0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2519048 h 6628771"/>
              <a:gd name="connsiteX0" fmla="*/ 0 w 11431795"/>
              <a:gd name="connsiteY0" fmla="*/ 6148073 h 6628771"/>
              <a:gd name="connsiteX1" fmla="*/ 9478273 w 11431795"/>
              <a:gd name="connsiteY1" fmla="*/ 0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6148073 h 6628771"/>
              <a:gd name="connsiteX0" fmla="*/ 0 w 11431795"/>
              <a:gd name="connsiteY0" fmla="*/ 6090923 h 6628771"/>
              <a:gd name="connsiteX1" fmla="*/ 9478273 w 11431795"/>
              <a:gd name="connsiteY1" fmla="*/ 0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6090923 h 6628771"/>
              <a:gd name="connsiteX0" fmla="*/ 0 w 11431795"/>
              <a:gd name="connsiteY0" fmla="*/ 6090923 h 6628771"/>
              <a:gd name="connsiteX1" fmla="*/ 10716523 w 11431795"/>
              <a:gd name="connsiteY1" fmla="*/ 28575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6090923 h 6628771"/>
              <a:gd name="connsiteX0" fmla="*/ 0 w 11431795"/>
              <a:gd name="connsiteY0" fmla="*/ 6090923 h 6628771"/>
              <a:gd name="connsiteX1" fmla="*/ 10516498 w 11431795"/>
              <a:gd name="connsiteY1" fmla="*/ 9525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6090923 h 6628771"/>
              <a:gd name="connsiteX0" fmla="*/ 0 w 11296063"/>
              <a:gd name="connsiteY0" fmla="*/ 6081398 h 6619246"/>
              <a:gd name="connsiteX1" fmla="*/ 10516498 w 11296063"/>
              <a:gd name="connsiteY1" fmla="*/ 0 h 6619246"/>
              <a:gd name="connsiteX2" fmla="*/ 11296063 w 11296063"/>
              <a:gd name="connsiteY2" fmla="*/ 152400 h 6619246"/>
              <a:gd name="connsiteX3" fmla="*/ 9525 w 11296063"/>
              <a:gd name="connsiteY3" fmla="*/ 6619246 h 6619246"/>
              <a:gd name="connsiteX4" fmla="*/ 0 w 11296063"/>
              <a:gd name="connsiteY4" fmla="*/ 6081398 h 6619246"/>
              <a:gd name="connsiteX0" fmla="*/ 0 w 11405600"/>
              <a:gd name="connsiteY0" fmla="*/ 6081398 h 6619246"/>
              <a:gd name="connsiteX1" fmla="*/ 10516498 w 11405600"/>
              <a:gd name="connsiteY1" fmla="*/ 0 h 6619246"/>
              <a:gd name="connsiteX2" fmla="*/ 11405600 w 11405600"/>
              <a:gd name="connsiteY2" fmla="*/ 9525 h 6619246"/>
              <a:gd name="connsiteX3" fmla="*/ 9525 w 11405600"/>
              <a:gd name="connsiteY3" fmla="*/ 6619246 h 6619246"/>
              <a:gd name="connsiteX4" fmla="*/ 0 w 11405600"/>
              <a:gd name="connsiteY4" fmla="*/ 6081398 h 6619246"/>
              <a:gd name="connsiteX0" fmla="*/ 0 w 11405600"/>
              <a:gd name="connsiteY0" fmla="*/ 6071873 h 6609721"/>
              <a:gd name="connsiteX1" fmla="*/ 10497448 w 11405600"/>
              <a:gd name="connsiteY1" fmla="*/ 104775 h 6609721"/>
              <a:gd name="connsiteX2" fmla="*/ 11405600 w 11405600"/>
              <a:gd name="connsiteY2" fmla="*/ 0 h 6609721"/>
              <a:gd name="connsiteX3" fmla="*/ 9525 w 11405600"/>
              <a:gd name="connsiteY3" fmla="*/ 6609721 h 6609721"/>
              <a:gd name="connsiteX4" fmla="*/ 0 w 11405600"/>
              <a:gd name="connsiteY4" fmla="*/ 6071873 h 6609721"/>
              <a:gd name="connsiteX0" fmla="*/ 0 w 11405600"/>
              <a:gd name="connsiteY0" fmla="*/ 6076636 h 6614484"/>
              <a:gd name="connsiteX1" fmla="*/ 10516498 w 11405600"/>
              <a:gd name="connsiteY1" fmla="*/ 0 h 6614484"/>
              <a:gd name="connsiteX2" fmla="*/ 11405600 w 11405600"/>
              <a:gd name="connsiteY2" fmla="*/ 4763 h 6614484"/>
              <a:gd name="connsiteX3" fmla="*/ 9525 w 11405600"/>
              <a:gd name="connsiteY3" fmla="*/ 6614484 h 6614484"/>
              <a:gd name="connsiteX4" fmla="*/ 0 w 11405600"/>
              <a:gd name="connsiteY4" fmla="*/ 6076636 h 661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5600" h="6614484">
                <a:moveTo>
                  <a:pt x="0" y="6076636"/>
                </a:moveTo>
                <a:lnTo>
                  <a:pt x="10516498" y="0"/>
                </a:lnTo>
                <a:lnTo>
                  <a:pt x="11405600" y="4763"/>
                </a:lnTo>
                <a:lnTo>
                  <a:pt x="9525" y="6614484"/>
                </a:lnTo>
                <a:lnTo>
                  <a:pt x="0" y="6076636"/>
                </a:lnTo>
                <a:close/>
              </a:path>
            </a:pathLst>
          </a:custGeom>
          <a:solidFill>
            <a:srgbClr val="313B3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65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-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// Registers of Scotland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" y="6356350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452B228E-93EA-4A66-A0E9-D5D8BE0BD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44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-5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// Registers of Scotland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" y="6356350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452B228E-93EA-4A66-A0E9-D5D8BE0BD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09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ullets,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757"/>
            <a:ext cx="10039350" cy="679904"/>
          </a:xfrm>
        </p:spPr>
        <p:txBody>
          <a:bodyPr>
            <a:noAutofit/>
          </a:bodyPr>
          <a:lstStyle>
            <a:lvl1pPr>
              <a:lnSpc>
                <a:spcPts val="4800"/>
              </a:lnSpc>
              <a:defRPr sz="4000" b="1" spc="-1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215634"/>
            <a:ext cx="10039350" cy="609991"/>
          </a:xfrm>
        </p:spPr>
        <p:txBody>
          <a:bodyPr>
            <a:no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2400" spc="-150"/>
            </a:lvl1pPr>
          </a:lstStyle>
          <a:p>
            <a:pPr lvl="0"/>
            <a:r>
              <a:rPr lang="en-US" dirty="0"/>
              <a:t>Sub-heading if required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112264"/>
            <a:ext cx="7918525" cy="3944938"/>
          </a:xfrm>
        </p:spPr>
        <p:txBody>
          <a:bodyPr/>
          <a:lstStyle>
            <a:lvl1pPr marL="0" indent="-228600">
              <a:lnSpc>
                <a:spcPts val="2800"/>
              </a:lnSpc>
              <a:spcBef>
                <a:spcPts val="0"/>
              </a:spcBef>
              <a:buFontTx/>
              <a:buBlip>
                <a:blip r:embed="rId2"/>
              </a:buBlip>
              <a:defRPr sz="2200" spc="-50" baseline="0"/>
            </a:lvl1pPr>
            <a:lvl2pPr marL="457200" indent="-2286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 sz="1800" spc="-50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-5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// Registers of Scotland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" y="6356350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52B228E-93EA-4A66-A0E9-D5D8BE0BD64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48644" y="1244600"/>
            <a:ext cx="404335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2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ody, bullets,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757"/>
            <a:ext cx="8267700" cy="679904"/>
          </a:xfrm>
        </p:spPr>
        <p:txBody>
          <a:bodyPr>
            <a:noAutofit/>
          </a:bodyPr>
          <a:lstStyle>
            <a:lvl1pPr>
              <a:lnSpc>
                <a:spcPts val="4800"/>
              </a:lnSpc>
              <a:defRPr sz="4000" b="1" spc="-1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215634"/>
            <a:ext cx="8267700" cy="595349"/>
          </a:xfrm>
        </p:spPr>
        <p:txBody>
          <a:bodyPr>
            <a:no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2400" spc="-150"/>
            </a:lvl1pPr>
          </a:lstStyle>
          <a:p>
            <a:pPr lvl="0"/>
            <a:r>
              <a:rPr lang="en-US" dirty="0"/>
              <a:t>Sub-heading if required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38200" y="2112264"/>
            <a:ext cx="7950798" cy="3814762"/>
          </a:xfrm>
        </p:spPr>
        <p:txBody>
          <a:bodyPr numCol="2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spc="-50" baseline="0">
                <a:solidFill>
                  <a:schemeClr val="accent1"/>
                </a:solidFill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None/>
              <a:defRPr sz="1800" spc="-50" baseline="0"/>
            </a:lvl2pPr>
            <a:lvl3pPr marL="228600" indent="-228600">
              <a:lnSpc>
                <a:spcPts val="2200"/>
              </a:lnSpc>
              <a:spcBef>
                <a:spcPts val="0"/>
              </a:spcBef>
              <a:buFontTx/>
              <a:buBlip>
                <a:blip r:embed="rId2"/>
              </a:buBlip>
              <a:defRPr sz="1800" spc="-50" baseline="0"/>
            </a:lvl3pPr>
            <a:lvl4pPr marL="463550" indent="-228600">
              <a:lnSpc>
                <a:spcPts val="2200"/>
              </a:lnSpc>
              <a:spcBef>
                <a:spcPts val="0"/>
              </a:spcBef>
              <a:buFontTx/>
              <a:buBlip>
                <a:blip r:embed="rId3"/>
              </a:buBlip>
              <a:defRPr spc="-50" baseline="0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-5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// Registers of Scotland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" y="6356350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52B228E-93EA-4A66-A0E9-D5D8BE0BD64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48644" y="1244600"/>
            <a:ext cx="404335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2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s pu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8090047" y="642540"/>
            <a:ext cx="3416153" cy="5482035"/>
          </a:xfrm>
          <a:custGeom>
            <a:avLst/>
            <a:gdLst>
              <a:gd name="connsiteX0" fmla="*/ 0 w 3416153"/>
              <a:gd name="connsiteY0" fmla="*/ 0 h 1643460"/>
              <a:gd name="connsiteX1" fmla="*/ 3416153 w 3416153"/>
              <a:gd name="connsiteY1" fmla="*/ 0 h 1643460"/>
              <a:gd name="connsiteX2" fmla="*/ 3416153 w 3416153"/>
              <a:gd name="connsiteY2" fmla="*/ 1643460 h 1643460"/>
              <a:gd name="connsiteX3" fmla="*/ 0 w 3416153"/>
              <a:gd name="connsiteY3" fmla="*/ 1643460 h 1643460"/>
              <a:gd name="connsiteX4" fmla="*/ 0 w 3416153"/>
              <a:gd name="connsiteY4" fmla="*/ 0 h 1643460"/>
              <a:gd name="connsiteX0" fmla="*/ 0 w 3416153"/>
              <a:gd name="connsiteY0" fmla="*/ 1905000 h 3548460"/>
              <a:gd name="connsiteX1" fmla="*/ 3416153 w 3416153"/>
              <a:gd name="connsiteY1" fmla="*/ 0 h 3548460"/>
              <a:gd name="connsiteX2" fmla="*/ 3416153 w 3416153"/>
              <a:gd name="connsiteY2" fmla="*/ 3548460 h 3548460"/>
              <a:gd name="connsiteX3" fmla="*/ 0 w 3416153"/>
              <a:gd name="connsiteY3" fmla="*/ 3548460 h 3548460"/>
              <a:gd name="connsiteX4" fmla="*/ 0 w 3416153"/>
              <a:gd name="connsiteY4" fmla="*/ 1905000 h 3548460"/>
              <a:gd name="connsiteX0" fmla="*/ 0 w 3416153"/>
              <a:gd name="connsiteY0" fmla="*/ 1905000 h 5482035"/>
              <a:gd name="connsiteX1" fmla="*/ 3416153 w 3416153"/>
              <a:gd name="connsiteY1" fmla="*/ 0 h 5482035"/>
              <a:gd name="connsiteX2" fmla="*/ 3416153 w 3416153"/>
              <a:gd name="connsiteY2" fmla="*/ 3548460 h 5482035"/>
              <a:gd name="connsiteX3" fmla="*/ 0 w 3416153"/>
              <a:gd name="connsiteY3" fmla="*/ 5482035 h 5482035"/>
              <a:gd name="connsiteX4" fmla="*/ 0 w 3416153"/>
              <a:gd name="connsiteY4" fmla="*/ 1905000 h 548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6153" h="5482035">
                <a:moveTo>
                  <a:pt x="0" y="1905000"/>
                </a:moveTo>
                <a:lnTo>
                  <a:pt x="3416153" y="0"/>
                </a:lnTo>
                <a:lnTo>
                  <a:pt x="3416153" y="3548460"/>
                </a:lnTo>
                <a:lnTo>
                  <a:pt x="0" y="5482035"/>
                </a:lnTo>
                <a:lnTo>
                  <a:pt x="0" y="1905000"/>
                </a:lnTo>
                <a:close/>
              </a:path>
            </a:pathLst>
          </a:custGeom>
          <a:solidFill>
            <a:srgbClr val="00B3E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757"/>
            <a:ext cx="6750132" cy="679904"/>
          </a:xfrm>
        </p:spPr>
        <p:txBody>
          <a:bodyPr>
            <a:noAutofit/>
          </a:bodyPr>
          <a:lstStyle>
            <a:lvl1pPr>
              <a:lnSpc>
                <a:spcPts val="4800"/>
              </a:lnSpc>
              <a:defRPr sz="4000" b="1" spc="-1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215634"/>
            <a:ext cx="6750132" cy="475054"/>
          </a:xfrm>
        </p:spPr>
        <p:txBody>
          <a:bodyPr>
            <a:noAutofit/>
          </a:bodyPr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2400" spc="-150"/>
            </a:lvl1pPr>
          </a:lstStyle>
          <a:p>
            <a:pPr lvl="0"/>
            <a:r>
              <a:rPr lang="en-US" dirty="0"/>
              <a:t>Sub-heading if required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691193" y="2547540"/>
            <a:ext cx="2243508" cy="1762919"/>
          </a:xfrm>
        </p:spPr>
        <p:txBody>
          <a:bodyPr>
            <a:noAutofit/>
          </a:bodyPr>
          <a:lstStyle>
            <a:lvl1pPr marL="0" indent="0" algn="ctr">
              <a:lnSpc>
                <a:spcPts val="3500"/>
              </a:lnSpc>
              <a:spcBef>
                <a:spcPts val="0"/>
              </a:spcBef>
              <a:buNone/>
              <a:defRPr sz="2400" spc="-150">
                <a:solidFill>
                  <a:schemeClr val="bg1"/>
                </a:solidFill>
              </a:defRPr>
            </a:lvl1pPr>
            <a:lvl2pPr marL="0" indent="0" algn="ctr">
              <a:lnSpc>
                <a:spcPts val="5000"/>
              </a:lnSpc>
              <a:spcBef>
                <a:spcPts val="0"/>
              </a:spcBef>
              <a:buNone/>
              <a:defRPr sz="5000" i="1" spc="-1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This area can be used to highlight</a:t>
            </a:r>
          </a:p>
          <a:p>
            <a:pPr lvl="1"/>
            <a:r>
              <a:rPr lang="en-US" dirty="0"/>
              <a:t>key facts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38200" y="2114550"/>
            <a:ext cx="6750050" cy="3829050"/>
          </a:xfrm>
        </p:spPr>
        <p:txBody>
          <a:bodyPr/>
          <a:lstStyle>
            <a:lvl1pPr marL="228600" indent="-228600">
              <a:lnSpc>
                <a:spcPts val="2800"/>
              </a:lnSpc>
              <a:spcBef>
                <a:spcPts val="0"/>
              </a:spcBef>
              <a:buFontTx/>
              <a:buBlip>
                <a:blip r:embed="rId2"/>
              </a:buBlip>
              <a:defRPr sz="2200" spc="-50" baseline="0"/>
            </a:lvl1pPr>
            <a:lvl2pPr marL="457200" indent="-228600">
              <a:lnSpc>
                <a:spcPts val="2200"/>
              </a:lnSpc>
              <a:spcBef>
                <a:spcPts val="0"/>
              </a:spcBef>
              <a:buFontTx/>
              <a:buBlip>
                <a:blip r:embed="rId3"/>
              </a:buBlip>
              <a:defRPr sz="1800" spc="-50" baseline="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-5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// Registers of Scotland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" y="6356350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52B228E-93EA-4A66-A0E9-D5D8BE0BD64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iagonal Stripe 3"/>
          <p:cNvSpPr/>
          <p:nvPr userDrawn="1"/>
        </p:nvSpPr>
        <p:spPr bwMode="auto">
          <a:xfrm rot="10800000">
            <a:off x="6532708" y="3987151"/>
            <a:ext cx="4975871" cy="2875609"/>
          </a:xfrm>
          <a:custGeom>
            <a:avLst/>
            <a:gdLst>
              <a:gd name="connsiteX0" fmla="*/ 0 w 7031245"/>
              <a:gd name="connsiteY0" fmla="*/ 2499998 h 4999996"/>
              <a:gd name="connsiteX1" fmla="*/ 3515623 w 7031245"/>
              <a:gd name="connsiteY1" fmla="*/ 0 h 4999996"/>
              <a:gd name="connsiteX2" fmla="*/ 7031245 w 7031245"/>
              <a:gd name="connsiteY2" fmla="*/ 0 h 4999996"/>
              <a:gd name="connsiteX3" fmla="*/ 0 w 7031245"/>
              <a:gd name="connsiteY3" fmla="*/ 4999996 h 4999996"/>
              <a:gd name="connsiteX4" fmla="*/ 0 w 7031245"/>
              <a:gd name="connsiteY4" fmla="*/ 2499998 h 4999996"/>
              <a:gd name="connsiteX0" fmla="*/ 0 w 7031245"/>
              <a:gd name="connsiteY0" fmla="*/ 2499998 h 6609721"/>
              <a:gd name="connsiteX1" fmla="*/ 3515623 w 7031245"/>
              <a:gd name="connsiteY1" fmla="*/ 0 h 6609721"/>
              <a:gd name="connsiteX2" fmla="*/ 7031245 w 7031245"/>
              <a:gd name="connsiteY2" fmla="*/ 0 h 6609721"/>
              <a:gd name="connsiteX3" fmla="*/ 9525 w 7031245"/>
              <a:gd name="connsiteY3" fmla="*/ 6609721 h 6609721"/>
              <a:gd name="connsiteX4" fmla="*/ 0 w 7031245"/>
              <a:gd name="connsiteY4" fmla="*/ 2499998 h 6609721"/>
              <a:gd name="connsiteX0" fmla="*/ 0 w 11431795"/>
              <a:gd name="connsiteY0" fmla="*/ 2519048 h 6628771"/>
              <a:gd name="connsiteX1" fmla="*/ 3515623 w 11431795"/>
              <a:gd name="connsiteY1" fmla="*/ 19050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2519048 h 6628771"/>
              <a:gd name="connsiteX0" fmla="*/ 0 w 11431795"/>
              <a:gd name="connsiteY0" fmla="*/ 2519048 h 6628771"/>
              <a:gd name="connsiteX1" fmla="*/ 9478273 w 11431795"/>
              <a:gd name="connsiteY1" fmla="*/ 0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2519048 h 6628771"/>
              <a:gd name="connsiteX0" fmla="*/ 0 w 11431795"/>
              <a:gd name="connsiteY0" fmla="*/ 6148073 h 6628771"/>
              <a:gd name="connsiteX1" fmla="*/ 9478273 w 11431795"/>
              <a:gd name="connsiteY1" fmla="*/ 0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6148073 h 6628771"/>
              <a:gd name="connsiteX0" fmla="*/ 0 w 11431795"/>
              <a:gd name="connsiteY0" fmla="*/ 6090923 h 6628771"/>
              <a:gd name="connsiteX1" fmla="*/ 9478273 w 11431795"/>
              <a:gd name="connsiteY1" fmla="*/ 0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6090923 h 6628771"/>
              <a:gd name="connsiteX0" fmla="*/ 0 w 11431795"/>
              <a:gd name="connsiteY0" fmla="*/ 6090923 h 6628771"/>
              <a:gd name="connsiteX1" fmla="*/ 10716523 w 11431795"/>
              <a:gd name="connsiteY1" fmla="*/ 28575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6090923 h 6628771"/>
              <a:gd name="connsiteX0" fmla="*/ 0 w 11431795"/>
              <a:gd name="connsiteY0" fmla="*/ 6090923 h 6628771"/>
              <a:gd name="connsiteX1" fmla="*/ 10516498 w 11431795"/>
              <a:gd name="connsiteY1" fmla="*/ 9525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6090923 h 6628771"/>
              <a:gd name="connsiteX0" fmla="*/ 0 w 11296063"/>
              <a:gd name="connsiteY0" fmla="*/ 6081398 h 6619246"/>
              <a:gd name="connsiteX1" fmla="*/ 10516498 w 11296063"/>
              <a:gd name="connsiteY1" fmla="*/ 0 h 6619246"/>
              <a:gd name="connsiteX2" fmla="*/ 11296063 w 11296063"/>
              <a:gd name="connsiteY2" fmla="*/ 152400 h 6619246"/>
              <a:gd name="connsiteX3" fmla="*/ 9525 w 11296063"/>
              <a:gd name="connsiteY3" fmla="*/ 6619246 h 6619246"/>
              <a:gd name="connsiteX4" fmla="*/ 0 w 11296063"/>
              <a:gd name="connsiteY4" fmla="*/ 6081398 h 6619246"/>
              <a:gd name="connsiteX0" fmla="*/ 0 w 11405600"/>
              <a:gd name="connsiteY0" fmla="*/ 6081398 h 6619246"/>
              <a:gd name="connsiteX1" fmla="*/ 10516498 w 11405600"/>
              <a:gd name="connsiteY1" fmla="*/ 0 h 6619246"/>
              <a:gd name="connsiteX2" fmla="*/ 11405600 w 11405600"/>
              <a:gd name="connsiteY2" fmla="*/ 9525 h 6619246"/>
              <a:gd name="connsiteX3" fmla="*/ 9525 w 11405600"/>
              <a:gd name="connsiteY3" fmla="*/ 6619246 h 6619246"/>
              <a:gd name="connsiteX4" fmla="*/ 0 w 11405600"/>
              <a:gd name="connsiteY4" fmla="*/ 6081398 h 6619246"/>
              <a:gd name="connsiteX0" fmla="*/ 0 w 11405600"/>
              <a:gd name="connsiteY0" fmla="*/ 6071873 h 6609721"/>
              <a:gd name="connsiteX1" fmla="*/ 10497448 w 11405600"/>
              <a:gd name="connsiteY1" fmla="*/ 104775 h 6609721"/>
              <a:gd name="connsiteX2" fmla="*/ 11405600 w 11405600"/>
              <a:gd name="connsiteY2" fmla="*/ 0 h 6609721"/>
              <a:gd name="connsiteX3" fmla="*/ 9525 w 11405600"/>
              <a:gd name="connsiteY3" fmla="*/ 6609721 h 6609721"/>
              <a:gd name="connsiteX4" fmla="*/ 0 w 11405600"/>
              <a:gd name="connsiteY4" fmla="*/ 6071873 h 6609721"/>
              <a:gd name="connsiteX0" fmla="*/ 0 w 11405600"/>
              <a:gd name="connsiteY0" fmla="*/ 6076636 h 6614484"/>
              <a:gd name="connsiteX1" fmla="*/ 10516498 w 11405600"/>
              <a:gd name="connsiteY1" fmla="*/ 0 h 6614484"/>
              <a:gd name="connsiteX2" fmla="*/ 11405600 w 11405600"/>
              <a:gd name="connsiteY2" fmla="*/ 4763 h 6614484"/>
              <a:gd name="connsiteX3" fmla="*/ 9525 w 11405600"/>
              <a:gd name="connsiteY3" fmla="*/ 6614484 h 6614484"/>
              <a:gd name="connsiteX4" fmla="*/ 0 w 11405600"/>
              <a:gd name="connsiteY4" fmla="*/ 6076636 h 6614484"/>
              <a:gd name="connsiteX0" fmla="*/ 0 w 11405600"/>
              <a:gd name="connsiteY0" fmla="*/ 6076636 h 6076636"/>
              <a:gd name="connsiteX1" fmla="*/ 10516498 w 11405600"/>
              <a:gd name="connsiteY1" fmla="*/ 0 h 6076636"/>
              <a:gd name="connsiteX2" fmla="*/ 11405600 w 11405600"/>
              <a:gd name="connsiteY2" fmla="*/ 4763 h 6076636"/>
              <a:gd name="connsiteX3" fmla="*/ 1382073 w 11405600"/>
              <a:gd name="connsiteY3" fmla="*/ 5817830 h 6076636"/>
              <a:gd name="connsiteX4" fmla="*/ 0 w 11405600"/>
              <a:gd name="connsiteY4" fmla="*/ 6076636 h 6076636"/>
              <a:gd name="connsiteX0" fmla="*/ 0 w 10028253"/>
              <a:gd name="connsiteY0" fmla="*/ 5275183 h 5817829"/>
              <a:gd name="connsiteX1" fmla="*/ 9139151 w 10028253"/>
              <a:gd name="connsiteY1" fmla="*/ 0 h 5817829"/>
              <a:gd name="connsiteX2" fmla="*/ 10028253 w 10028253"/>
              <a:gd name="connsiteY2" fmla="*/ 4763 h 5817829"/>
              <a:gd name="connsiteX3" fmla="*/ 4726 w 10028253"/>
              <a:gd name="connsiteY3" fmla="*/ 5817830 h 5817829"/>
              <a:gd name="connsiteX4" fmla="*/ 0 w 10028253"/>
              <a:gd name="connsiteY4" fmla="*/ 5275183 h 5817829"/>
              <a:gd name="connsiteX0" fmla="*/ 33715 w 10061968"/>
              <a:gd name="connsiteY0" fmla="*/ 5275183 h 5827428"/>
              <a:gd name="connsiteX1" fmla="*/ 9172866 w 10061968"/>
              <a:gd name="connsiteY1" fmla="*/ 0 h 5827428"/>
              <a:gd name="connsiteX2" fmla="*/ 10061968 w 10061968"/>
              <a:gd name="connsiteY2" fmla="*/ 4763 h 5827428"/>
              <a:gd name="connsiteX3" fmla="*/ 48 w 10061968"/>
              <a:gd name="connsiteY3" fmla="*/ 5827428 h 5827428"/>
              <a:gd name="connsiteX4" fmla="*/ 33715 w 10061968"/>
              <a:gd name="connsiteY4" fmla="*/ 5275183 h 5827428"/>
              <a:gd name="connsiteX0" fmla="*/ 0 w 10028253"/>
              <a:gd name="connsiteY0" fmla="*/ 5275183 h 5789035"/>
              <a:gd name="connsiteX1" fmla="*/ 9139151 w 10028253"/>
              <a:gd name="connsiteY1" fmla="*/ 0 h 5789035"/>
              <a:gd name="connsiteX2" fmla="*/ 10028253 w 10028253"/>
              <a:gd name="connsiteY2" fmla="*/ 4763 h 5789035"/>
              <a:gd name="connsiteX3" fmla="*/ 14326 w 10028253"/>
              <a:gd name="connsiteY3" fmla="*/ 5789035 h 5789035"/>
              <a:gd name="connsiteX4" fmla="*/ 0 w 10028253"/>
              <a:gd name="connsiteY4" fmla="*/ 5275183 h 5789035"/>
              <a:gd name="connsiteX0" fmla="*/ 5077 w 10033330"/>
              <a:gd name="connsiteY0" fmla="*/ 5275183 h 5795434"/>
              <a:gd name="connsiteX1" fmla="*/ 9144228 w 10033330"/>
              <a:gd name="connsiteY1" fmla="*/ 0 h 5795434"/>
              <a:gd name="connsiteX2" fmla="*/ 10033330 w 10033330"/>
              <a:gd name="connsiteY2" fmla="*/ 4763 h 5795434"/>
              <a:gd name="connsiteX3" fmla="*/ 206 w 10033330"/>
              <a:gd name="connsiteY3" fmla="*/ 5795434 h 5795434"/>
              <a:gd name="connsiteX4" fmla="*/ 5077 w 10033330"/>
              <a:gd name="connsiteY4" fmla="*/ 5275183 h 5795434"/>
              <a:gd name="connsiteX0" fmla="*/ 0 w 10028253"/>
              <a:gd name="connsiteY0" fmla="*/ 5275183 h 5795434"/>
              <a:gd name="connsiteX1" fmla="*/ 9139151 w 10028253"/>
              <a:gd name="connsiteY1" fmla="*/ 0 h 5795434"/>
              <a:gd name="connsiteX2" fmla="*/ 10028253 w 10028253"/>
              <a:gd name="connsiteY2" fmla="*/ 4763 h 5795434"/>
              <a:gd name="connsiteX3" fmla="*/ 4726 w 10028253"/>
              <a:gd name="connsiteY3" fmla="*/ 5795434 h 5795434"/>
              <a:gd name="connsiteX4" fmla="*/ 0 w 10028253"/>
              <a:gd name="connsiteY4" fmla="*/ 5275183 h 579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8253" h="5795434">
                <a:moveTo>
                  <a:pt x="0" y="5275183"/>
                </a:moveTo>
                <a:lnTo>
                  <a:pt x="9139151" y="0"/>
                </a:lnTo>
                <a:lnTo>
                  <a:pt x="10028253" y="4763"/>
                </a:lnTo>
                <a:lnTo>
                  <a:pt x="4726" y="5795434"/>
                </a:lnTo>
                <a:cubicBezTo>
                  <a:pt x="3151" y="5614552"/>
                  <a:pt x="1575" y="5456065"/>
                  <a:pt x="0" y="5275183"/>
                </a:cubicBezTo>
                <a:close/>
              </a:path>
            </a:pathLst>
          </a:custGeom>
          <a:solidFill>
            <a:srgbClr val="313B3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13" name="Diagonal Stripe 3"/>
          <p:cNvSpPr/>
          <p:nvPr userDrawn="1"/>
        </p:nvSpPr>
        <p:spPr bwMode="auto">
          <a:xfrm rot="10800000">
            <a:off x="8090047" y="108000"/>
            <a:ext cx="4101952" cy="2620021"/>
          </a:xfrm>
          <a:custGeom>
            <a:avLst/>
            <a:gdLst>
              <a:gd name="connsiteX0" fmla="*/ 0 w 7031245"/>
              <a:gd name="connsiteY0" fmla="*/ 2499998 h 4999996"/>
              <a:gd name="connsiteX1" fmla="*/ 3515623 w 7031245"/>
              <a:gd name="connsiteY1" fmla="*/ 0 h 4999996"/>
              <a:gd name="connsiteX2" fmla="*/ 7031245 w 7031245"/>
              <a:gd name="connsiteY2" fmla="*/ 0 h 4999996"/>
              <a:gd name="connsiteX3" fmla="*/ 0 w 7031245"/>
              <a:gd name="connsiteY3" fmla="*/ 4999996 h 4999996"/>
              <a:gd name="connsiteX4" fmla="*/ 0 w 7031245"/>
              <a:gd name="connsiteY4" fmla="*/ 2499998 h 4999996"/>
              <a:gd name="connsiteX0" fmla="*/ 0 w 7031245"/>
              <a:gd name="connsiteY0" fmla="*/ 2499998 h 6609721"/>
              <a:gd name="connsiteX1" fmla="*/ 3515623 w 7031245"/>
              <a:gd name="connsiteY1" fmla="*/ 0 h 6609721"/>
              <a:gd name="connsiteX2" fmla="*/ 7031245 w 7031245"/>
              <a:gd name="connsiteY2" fmla="*/ 0 h 6609721"/>
              <a:gd name="connsiteX3" fmla="*/ 9525 w 7031245"/>
              <a:gd name="connsiteY3" fmla="*/ 6609721 h 6609721"/>
              <a:gd name="connsiteX4" fmla="*/ 0 w 7031245"/>
              <a:gd name="connsiteY4" fmla="*/ 2499998 h 6609721"/>
              <a:gd name="connsiteX0" fmla="*/ 0 w 11431795"/>
              <a:gd name="connsiteY0" fmla="*/ 2519048 h 6628771"/>
              <a:gd name="connsiteX1" fmla="*/ 3515623 w 11431795"/>
              <a:gd name="connsiteY1" fmla="*/ 19050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2519048 h 6628771"/>
              <a:gd name="connsiteX0" fmla="*/ 0 w 11431795"/>
              <a:gd name="connsiteY0" fmla="*/ 2519048 h 6628771"/>
              <a:gd name="connsiteX1" fmla="*/ 9478273 w 11431795"/>
              <a:gd name="connsiteY1" fmla="*/ 0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2519048 h 6628771"/>
              <a:gd name="connsiteX0" fmla="*/ 0 w 11431795"/>
              <a:gd name="connsiteY0" fmla="*/ 6148073 h 6628771"/>
              <a:gd name="connsiteX1" fmla="*/ 9478273 w 11431795"/>
              <a:gd name="connsiteY1" fmla="*/ 0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6148073 h 6628771"/>
              <a:gd name="connsiteX0" fmla="*/ 0 w 11431795"/>
              <a:gd name="connsiteY0" fmla="*/ 6090923 h 6628771"/>
              <a:gd name="connsiteX1" fmla="*/ 9478273 w 11431795"/>
              <a:gd name="connsiteY1" fmla="*/ 0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6090923 h 6628771"/>
              <a:gd name="connsiteX0" fmla="*/ 0 w 11431795"/>
              <a:gd name="connsiteY0" fmla="*/ 6090923 h 6628771"/>
              <a:gd name="connsiteX1" fmla="*/ 10716523 w 11431795"/>
              <a:gd name="connsiteY1" fmla="*/ 28575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6090923 h 6628771"/>
              <a:gd name="connsiteX0" fmla="*/ 0 w 11431795"/>
              <a:gd name="connsiteY0" fmla="*/ 6090923 h 6628771"/>
              <a:gd name="connsiteX1" fmla="*/ 10516498 w 11431795"/>
              <a:gd name="connsiteY1" fmla="*/ 9525 h 6628771"/>
              <a:gd name="connsiteX2" fmla="*/ 11431795 w 11431795"/>
              <a:gd name="connsiteY2" fmla="*/ 0 h 6628771"/>
              <a:gd name="connsiteX3" fmla="*/ 9525 w 11431795"/>
              <a:gd name="connsiteY3" fmla="*/ 6628771 h 6628771"/>
              <a:gd name="connsiteX4" fmla="*/ 0 w 11431795"/>
              <a:gd name="connsiteY4" fmla="*/ 6090923 h 6628771"/>
              <a:gd name="connsiteX0" fmla="*/ 0 w 11296063"/>
              <a:gd name="connsiteY0" fmla="*/ 6081398 h 6619246"/>
              <a:gd name="connsiteX1" fmla="*/ 10516498 w 11296063"/>
              <a:gd name="connsiteY1" fmla="*/ 0 h 6619246"/>
              <a:gd name="connsiteX2" fmla="*/ 11296063 w 11296063"/>
              <a:gd name="connsiteY2" fmla="*/ 152400 h 6619246"/>
              <a:gd name="connsiteX3" fmla="*/ 9525 w 11296063"/>
              <a:gd name="connsiteY3" fmla="*/ 6619246 h 6619246"/>
              <a:gd name="connsiteX4" fmla="*/ 0 w 11296063"/>
              <a:gd name="connsiteY4" fmla="*/ 6081398 h 6619246"/>
              <a:gd name="connsiteX0" fmla="*/ 0 w 11405600"/>
              <a:gd name="connsiteY0" fmla="*/ 6081398 h 6619246"/>
              <a:gd name="connsiteX1" fmla="*/ 10516498 w 11405600"/>
              <a:gd name="connsiteY1" fmla="*/ 0 h 6619246"/>
              <a:gd name="connsiteX2" fmla="*/ 11405600 w 11405600"/>
              <a:gd name="connsiteY2" fmla="*/ 9525 h 6619246"/>
              <a:gd name="connsiteX3" fmla="*/ 9525 w 11405600"/>
              <a:gd name="connsiteY3" fmla="*/ 6619246 h 6619246"/>
              <a:gd name="connsiteX4" fmla="*/ 0 w 11405600"/>
              <a:gd name="connsiteY4" fmla="*/ 6081398 h 6619246"/>
              <a:gd name="connsiteX0" fmla="*/ 0 w 11405600"/>
              <a:gd name="connsiteY0" fmla="*/ 6071873 h 6609721"/>
              <a:gd name="connsiteX1" fmla="*/ 10497448 w 11405600"/>
              <a:gd name="connsiteY1" fmla="*/ 104775 h 6609721"/>
              <a:gd name="connsiteX2" fmla="*/ 11405600 w 11405600"/>
              <a:gd name="connsiteY2" fmla="*/ 0 h 6609721"/>
              <a:gd name="connsiteX3" fmla="*/ 9525 w 11405600"/>
              <a:gd name="connsiteY3" fmla="*/ 6609721 h 6609721"/>
              <a:gd name="connsiteX4" fmla="*/ 0 w 11405600"/>
              <a:gd name="connsiteY4" fmla="*/ 6071873 h 6609721"/>
              <a:gd name="connsiteX0" fmla="*/ 0 w 11405600"/>
              <a:gd name="connsiteY0" fmla="*/ 6076636 h 6614484"/>
              <a:gd name="connsiteX1" fmla="*/ 10516498 w 11405600"/>
              <a:gd name="connsiteY1" fmla="*/ 0 h 6614484"/>
              <a:gd name="connsiteX2" fmla="*/ 11405600 w 11405600"/>
              <a:gd name="connsiteY2" fmla="*/ 4763 h 6614484"/>
              <a:gd name="connsiteX3" fmla="*/ 9525 w 11405600"/>
              <a:gd name="connsiteY3" fmla="*/ 6614484 h 6614484"/>
              <a:gd name="connsiteX4" fmla="*/ 0 w 11405600"/>
              <a:gd name="connsiteY4" fmla="*/ 6076636 h 6614484"/>
              <a:gd name="connsiteX0" fmla="*/ 0 w 10516499"/>
              <a:gd name="connsiteY0" fmla="*/ 6076636 h 6614484"/>
              <a:gd name="connsiteX1" fmla="*/ 10516498 w 10516499"/>
              <a:gd name="connsiteY1" fmla="*/ 0 h 6614484"/>
              <a:gd name="connsiteX2" fmla="*/ 7739076 w 10516499"/>
              <a:gd name="connsiteY2" fmla="*/ 2529096 h 6614484"/>
              <a:gd name="connsiteX3" fmla="*/ 9525 w 10516499"/>
              <a:gd name="connsiteY3" fmla="*/ 6614484 h 6614484"/>
              <a:gd name="connsiteX4" fmla="*/ 0 w 10516499"/>
              <a:gd name="connsiteY4" fmla="*/ 6076636 h 6614484"/>
              <a:gd name="connsiteX0" fmla="*/ 0 w 7739076"/>
              <a:gd name="connsiteY0" fmla="*/ 4339355 h 4877203"/>
              <a:gd name="connsiteX1" fmla="*/ 7598637 w 7739076"/>
              <a:gd name="connsiteY1" fmla="*/ 0 h 4877203"/>
              <a:gd name="connsiteX2" fmla="*/ 7739076 w 7739076"/>
              <a:gd name="connsiteY2" fmla="*/ 791815 h 4877203"/>
              <a:gd name="connsiteX3" fmla="*/ 9525 w 7739076"/>
              <a:gd name="connsiteY3" fmla="*/ 4877203 h 4877203"/>
              <a:gd name="connsiteX4" fmla="*/ 0 w 7739076"/>
              <a:gd name="connsiteY4" fmla="*/ 4339355 h 4877203"/>
              <a:gd name="connsiteX0" fmla="*/ 0 w 8262179"/>
              <a:gd name="connsiteY0" fmla="*/ 4339355 h 4877203"/>
              <a:gd name="connsiteX1" fmla="*/ 7598637 w 8262179"/>
              <a:gd name="connsiteY1" fmla="*/ 0 h 4877203"/>
              <a:gd name="connsiteX2" fmla="*/ 8262179 w 8262179"/>
              <a:gd name="connsiteY2" fmla="*/ 91143 h 4877203"/>
              <a:gd name="connsiteX3" fmla="*/ 9525 w 8262179"/>
              <a:gd name="connsiteY3" fmla="*/ 4877203 h 4877203"/>
              <a:gd name="connsiteX4" fmla="*/ 0 w 8262179"/>
              <a:gd name="connsiteY4" fmla="*/ 4339355 h 4877203"/>
              <a:gd name="connsiteX0" fmla="*/ 0 w 8262179"/>
              <a:gd name="connsiteY0" fmla="*/ 4742481 h 5280329"/>
              <a:gd name="connsiteX1" fmla="*/ 8260913 w 8262179"/>
              <a:gd name="connsiteY1" fmla="*/ 0 h 5280329"/>
              <a:gd name="connsiteX2" fmla="*/ 8262179 w 8262179"/>
              <a:gd name="connsiteY2" fmla="*/ 494269 h 5280329"/>
              <a:gd name="connsiteX3" fmla="*/ 9525 w 8262179"/>
              <a:gd name="connsiteY3" fmla="*/ 5280329 h 5280329"/>
              <a:gd name="connsiteX4" fmla="*/ 0 w 8262179"/>
              <a:gd name="connsiteY4" fmla="*/ 4742481 h 5280329"/>
              <a:gd name="connsiteX0" fmla="*/ 0 w 8266978"/>
              <a:gd name="connsiteY0" fmla="*/ 4742481 h 5280329"/>
              <a:gd name="connsiteX1" fmla="*/ 8260913 w 8266978"/>
              <a:gd name="connsiteY1" fmla="*/ 0 h 5280329"/>
              <a:gd name="connsiteX2" fmla="*/ 8266978 w 8266978"/>
              <a:gd name="connsiteY2" fmla="*/ 494269 h 5280329"/>
              <a:gd name="connsiteX3" fmla="*/ 9525 w 8266978"/>
              <a:gd name="connsiteY3" fmla="*/ 5280329 h 5280329"/>
              <a:gd name="connsiteX4" fmla="*/ 0 w 8266978"/>
              <a:gd name="connsiteY4" fmla="*/ 4742481 h 528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66978" h="5280329">
                <a:moveTo>
                  <a:pt x="0" y="4742481"/>
                </a:moveTo>
                <a:lnTo>
                  <a:pt x="8260913" y="0"/>
                </a:lnTo>
                <a:cubicBezTo>
                  <a:pt x="8262935" y="164756"/>
                  <a:pt x="8264956" y="329513"/>
                  <a:pt x="8266978" y="494269"/>
                </a:cubicBezTo>
                <a:lnTo>
                  <a:pt x="9525" y="5280329"/>
                </a:lnTo>
                <a:lnTo>
                  <a:pt x="0" y="4742481"/>
                </a:lnTo>
                <a:close/>
              </a:path>
            </a:pathLst>
          </a:custGeom>
          <a:solidFill>
            <a:srgbClr val="313B3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042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088" userDrawn="1">
          <p15:clr>
            <a:srgbClr val="FBAE40"/>
          </p15:clr>
        </p15:guide>
        <p15:guide id="3" pos="72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3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-5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// Registers of Scotland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" y="6356350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52B228E-93EA-4A66-A0E9-D5D8BE0BD64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1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62" r:id="rId4"/>
    <p:sldLayoutId id="2147483664" r:id="rId5"/>
    <p:sldLayoutId id="2147483665" r:id="rId6"/>
    <p:sldLayoutId id="2147483661" r:id="rId7"/>
    <p:sldLayoutId id="2147483666" r:id="rId8"/>
    <p:sldLayoutId id="2147483667" r:id="rId9"/>
    <p:sldLayoutId id="2147483675" r:id="rId10"/>
    <p:sldLayoutId id="2147483668" r:id="rId11"/>
    <p:sldLayoutId id="2147483669" r:id="rId12"/>
    <p:sldLayoutId id="2147483672" r:id="rId13"/>
    <p:sldLayoutId id="2147483674" r:id="rId14"/>
    <p:sldLayoutId id="214748367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Strategic Workforce Planning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December Board update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5FA75-D8E5-4545-A133-DE08B00ADD36}" type="datetime3">
              <a:rPr lang="en-US" smtClean="0"/>
              <a:t>21 April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662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E3FDC96-5BDF-393F-A75F-8CB49708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0757"/>
            <a:ext cx="6750132" cy="679904"/>
          </a:xfrm>
        </p:spPr>
        <p:txBody>
          <a:bodyPr anchor="ctr">
            <a:normAutofit/>
          </a:bodyPr>
          <a:lstStyle/>
          <a:p>
            <a:r>
              <a:rPr lang="en-US" sz="3700" dirty="0"/>
              <a:t>Progress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CA69B8B-1603-C817-2A31-438BE44555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215634"/>
            <a:ext cx="6750132" cy="47505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Initial scope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2478784-98D1-650B-0433-921CAF6740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1193" y="2547540"/>
            <a:ext cx="2243508" cy="1762919"/>
          </a:xfrm>
        </p:spPr>
        <p:txBody>
          <a:bodyPr/>
          <a:lstStyle/>
          <a:p>
            <a:r>
              <a:rPr lang="en-US" dirty="0"/>
              <a:t>May 2022 to present day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8200" y="2114550"/>
            <a:ext cx="6750050" cy="3829050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Date collection and analysis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WFP – Dealings, HROD, Digital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Confirmed strategic assumptions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Identified strategic triggers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Modelling based on scenarios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Levers fit for purpose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Interim strategic plan - 2 years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New interim SWP process, finance, quarterly review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2584089-2990-F3CC-1D46-824E7301A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584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// Registers of Scotland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B062D7D-C1AE-8C17-20E6-D4C2A205C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1520" y="6356350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52B228E-93EA-4A66-A0E9-D5D8BE0BD645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559175" y="4246563"/>
            <a:ext cx="14763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2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8020-7682-C567-07AD-DF0B08F8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CC6CC-C197-6E50-2552-2DD0F6DCF7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Chunks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0C721-CD1C-4A1F-A104-71363D45A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Now until March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76A05-1646-DAB7-665C-BF6F75A158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Automation results of POC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Strategic issues – long standing open casework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Senior Leadership strategy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Work stream progress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Contingent worker review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Support capacity and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Tools and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SWP aligned to the next </a:t>
            </a:r>
            <a:r>
              <a:rPr lang="en-GB"/>
              <a:t>Corporate Plan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B166B-169C-190E-6685-CC9461F9E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// Registers of Scotland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C286F-3167-78D0-B7BD-89EA6A4A3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B228E-93EA-4A66-A0E9-D5D8BE0BD64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">
      <a:dk1>
        <a:srgbClr val="565A5C"/>
      </a:dk1>
      <a:lt1>
        <a:srgbClr val="FFFFFF"/>
      </a:lt1>
      <a:dk2>
        <a:srgbClr val="403B65"/>
      </a:dk2>
      <a:lt2>
        <a:srgbClr val="898F4B"/>
      </a:lt2>
      <a:accent1>
        <a:srgbClr val="00B3E3"/>
      </a:accent1>
      <a:accent2>
        <a:srgbClr val="983222"/>
      </a:accent2>
      <a:accent3>
        <a:srgbClr val="E9004C"/>
      </a:accent3>
      <a:accent4>
        <a:srgbClr val="C4D600"/>
      </a:accent4>
      <a:accent5>
        <a:srgbClr val="FFFFFF"/>
      </a:accent5>
      <a:accent6>
        <a:srgbClr val="FFFFFF"/>
      </a:accent6>
      <a:hlink>
        <a:srgbClr val="403B65"/>
      </a:hlink>
      <a:folHlink>
        <a:srgbClr val="00B3E3"/>
      </a:folHlink>
    </a:clrScheme>
    <a:fontScheme name="R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5750" indent="-285750">
          <a:buFont typeface="Arial" panose="020B0604020202020204" pitchFamily="34" charset="0"/>
          <a:buChar char="•"/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RoS-Contemporary-PPT template-16x9.pptx" id="{27B7151D-6087-47DA-8A46-17369E2F89D9}" vid="{225C4AE1-1014-405F-9196-5E869D0728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RoS-Contemporary-PPT template-16x9</Template>
  <TotalTime>5645</TotalTime>
  <Words>107</Words>
  <Application>Microsoft Office PowerPoint</Application>
  <PresentationFormat>Widescreen</PresentationFormat>
  <Paragraphs>30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Strategic Workforce Planning</vt:lpstr>
      <vt:lpstr>Progress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Workforce Planning</dc:title>
  <dc:creator>Crawford, Kenny</dc:creator>
  <cp:lastModifiedBy>Livingstone, Mags</cp:lastModifiedBy>
  <cp:revision>4</cp:revision>
  <cp:lastPrinted>2016-10-04T16:22:26Z</cp:lastPrinted>
  <dcterms:created xsi:type="dcterms:W3CDTF">2022-12-02T12:06:57Z</dcterms:created>
  <dcterms:modified xsi:type="dcterms:W3CDTF">2023-04-21T13:30:03Z</dcterms:modified>
</cp:coreProperties>
</file>